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23"/>
    <p:restoredTop sz="96296"/>
  </p:normalViewPr>
  <p:slideViewPr>
    <p:cSldViewPr snapToGrid="0" snapToObjects="1">
      <p:cViewPr varScale="1">
        <p:scale>
          <a:sx n="127" d="100"/>
          <a:sy n="127" d="100"/>
        </p:scale>
        <p:origin x="288"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4F459D-6B2C-5544-BB1A-7224BBAFC44B}" type="doc">
      <dgm:prSet loTypeId="urn:microsoft.com/office/officeart/2005/8/layout/bProcess2" loCatId="" qsTypeId="urn:microsoft.com/office/officeart/2005/8/quickstyle/simple1" qsCatId="simple" csTypeId="urn:microsoft.com/office/officeart/2005/8/colors/accent1_2" csCatId="accent1" phldr="1"/>
      <dgm:spPr/>
      <dgm:t>
        <a:bodyPr/>
        <a:lstStyle/>
        <a:p>
          <a:endParaRPr lang="en-US"/>
        </a:p>
      </dgm:t>
    </dgm:pt>
    <dgm:pt modelId="{0F18C27C-C164-D042-BCB7-D08D7D8A2075}">
      <dgm:prSet phldrT="[Text]" custT="1"/>
      <dgm:spPr>
        <a:solidFill>
          <a:schemeClr val="accent6">
            <a:lumMod val="60000"/>
            <a:lumOff val="40000"/>
          </a:schemeClr>
        </a:solidFill>
        <a:ln>
          <a:solidFill>
            <a:schemeClr val="accent4">
              <a:lumMod val="40000"/>
              <a:lumOff val="60000"/>
            </a:schemeClr>
          </a:solidFill>
        </a:ln>
      </dgm:spPr>
      <dgm:t>
        <a:bodyPr/>
        <a:lstStyle/>
        <a:p>
          <a:r>
            <a:rPr lang="en-US" sz="1400" dirty="0"/>
            <a:t>Request launch information from Space X API</a:t>
          </a:r>
        </a:p>
      </dgm:t>
    </dgm:pt>
    <dgm:pt modelId="{4C4A5AF7-B23F-C84D-9B6E-F8701D3C8A5D}" type="parTrans" cxnId="{4E0A172D-D323-E049-8964-CF4F613FE871}">
      <dgm:prSet/>
      <dgm:spPr/>
      <dgm:t>
        <a:bodyPr>
          <a:scene3d>
            <a:camera prst="orthographicFront"/>
            <a:lightRig rig="soft" dir="t">
              <a:rot lat="0" lon="0" rev="15600000"/>
            </a:lightRig>
          </a:scene3d>
          <a:sp3d extrusionH="57150" prstMaterial="softEdge">
            <a:bevelT w="25400" h="38100"/>
          </a:sp3d>
        </a:bodyPr>
        <a:lstStyle/>
        <a:p>
          <a:endParaRPr lang="en-US" b="1" cap="none" spc="50">
            <a:ln w="0"/>
            <a:solidFill>
              <a:schemeClr val="bg2"/>
            </a:solidFill>
            <a:effectLst>
              <a:innerShdw blurRad="63500" dist="50800" dir="13500000">
                <a:srgbClr val="000000">
                  <a:alpha val="50000"/>
                </a:srgbClr>
              </a:innerShdw>
            </a:effectLst>
          </a:endParaRPr>
        </a:p>
      </dgm:t>
    </dgm:pt>
    <dgm:pt modelId="{3A8BBED1-5B1F-414C-9BAF-C3D3C54C3A68}" type="sibTrans" cxnId="{4E0A172D-D323-E049-8964-CF4F613FE871}">
      <dgm:prSet/>
      <dgm:spPr/>
      <dgm:t>
        <a:bodyPr>
          <a:scene3d>
            <a:camera prst="orthographicFront"/>
            <a:lightRig rig="soft" dir="t">
              <a:rot lat="0" lon="0" rev="15600000"/>
            </a:lightRig>
          </a:scene3d>
          <a:sp3d extrusionH="57150" prstMaterial="softEdge">
            <a:bevelT w="25400" h="38100"/>
          </a:sp3d>
        </a:bodyPr>
        <a:lstStyle/>
        <a:p>
          <a:endParaRPr lang="en-US" b="1" cap="none" spc="50">
            <a:ln w="0"/>
            <a:solidFill>
              <a:schemeClr val="bg2"/>
            </a:solidFill>
            <a:effectLst>
              <a:innerShdw blurRad="63500" dist="50800" dir="13500000">
                <a:srgbClr val="000000">
                  <a:alpha val="50000"/>
                </a:srgbClr>
              </a:innerShdw>
            </a:effectLst>
          </a:endParaRPr>
        </a:p>
      </dgm:t>
    </dgm:pt>
    <dgm:pt modelId="{F3947CCA-9F42-6241-8A02-BCB5FFA91DE4}">
      <dgm:prSet phldrT="[Text]" custT="1"/>
      <dgm:spPr>
        <a:solidFill>
          <a:schemeClr val="accent4">
            <a:lumMod val="60000"/>
            <a:lumOff val="40000"/>
          </a:schemeClr>
        </a:solidFill>
      </dgm:spPr>
      <dgm:t>
        <a:bodyPr/>
        <a:lstStyle/>
        <a:p>
          <a:r>
            <a:rPr lang="en-US" sz="1400" dirty="0"/>
            <a:t>Use pandas functions to transform request .json results to dataframe</a:t>
          </a:r>
        </a:p>
      </dgm:t>
    </dgm:pt>
    <dgm:pt modelId="{1289A1FE-9AEA-5744-9F18-69F2CE0B7B86}" type="parTrans" cxnId="{D3B35BEE-D12C-E646-95FF-2CECDE26E226}">
      <dgm:prSet/>
      <dgm:spPr/>
      <dgm:t>
        <a:bodyPr>
          <a:scene3d>
            <a:camera prst="orthographicFront"/>
            <a:lightRig rig="soft" dir="t">
              <a:rot lat="0" lon="0" rev="15600000"/>
            </a:lightRig>
          </a:scene3d>
          <a:sp3d extrusionH="57150" prstMaterial="softEdge">
            <a:bevelT w="25400" h="38100"/>
          </a:sp3d>
        </a:bodyPr>
        <a:lstStyle/>
        <a:p>
          <a:endParaRPr lang="en-US" b="1" cap="none" spc="50">
            <a:ln w="0"/>
            <a:solidFill>
              <a:schemeClr val="bg2"/>
            </a:solidFill>
            <a:effectLst>
              <a:innerShdw blurRad="63500" dist="50800" dir="13500000">
                <a:srgbClr val="000000">
                  <a:alpha val="50000"/>
                </a:srgbClr>
              </a:innerShdw>
            </a:effectLst>
          </a:endParaRPr>
        </a:p>
      </dgm:t>
    </dgm:pt>
    <dgm:pt modelId="{D39C16D8-5693-934D-9D25-333AEBE94D9C}" type="sibTrans" cxnId="{D3B35BEE-D12C-E646-95FF-2CECDE26E226}">
      <dgm:prSet/>
      <dgm:spPr/>
      <dgm:t>
        <a:bodyPr>
          <a:scene3d>
            <a:camera prst="orthographicFront"/>
            <a:lightRig rig="soft" dir="t">
              <a:rot lat="0" lon="0" rev="15600000"/>
            </a:lightRig>
          </a:scene3d>
          <a:sp3d extrusionH="57150" prstMaterial="softEdge">
            <a:bevelT w="25400" h="38100"/>
          </a:sp3d>
        </a:bodyPr>
        <a:lstStyle/>
        <a:p>
          <a:endParaRPr lang="en-US" b="1" cap="none" spc="50">
            <a:ln w="0"/>
            <a:solidFill>
              <a:schemeClr val="bg2"/>
            </a:solidFill>
            <a:effectLst>
              <a:innerShdw blurRad="63500" dist="50800" dir="13500000">
                <a:srgbClr val="000000">
                  <a:alpha val="50000"/>
                </a:srgbClr>
              </a:innerShdw>
            </a:effectLst>
          </a:endParaRPr>
        </a:p>
      </dgm:t>
    </dgm:pt>
    <dgm:pt modelId="{C240A527-E9DC-0347-87B0-1F1BBC77407D}">
      <dgm:prSet phldrT="[Text]" custT="1"/>
      <dgm:spPr>
        <a:solidFill>
          <a:schemeClr val="accent2">
            <a:lumMod val="40000"/>
            <a:lumOff val="60000"/>
          </a:schemeClr>
        </a:solidFill>
      </dgm:spPr>
      <dgm:t>
        <a:bodyPr/>
        <a:lstStyle/>
        <a:p>
          <a:r>
            <a:rPr lang="en-US" sz="1400" dirty="0"/>
            <a:t>Use lambda/custom functions to extract only the most necessary information in each dataframe entry</a:t>
          </a:r>
        </a:p>
      </dgm:t>
    </dgm:pt>
    <dgm:pt modelId="{F88F248E-D166-9A45-A804-B3BDA39B1568}" type="parTrans" cxnId="{291AA93B-DAC4-A545-BF91-24D1636F36CD}">
      <dgm:prSet/>
      <dgm:spPr/>
      <dgm:t>
        <a:bodyPr>
          <a:scene3d>
            <a:camera prst="orthographicFront"/>
            <a:lightRig rig="soft" dir="t">
              <a:rot lat="0" lon="0" rev="15600000"/>
            </a:lightRig>
          </a:scene3d>
          <a:sp3d extrusionH="57150" prstMaterial="softEdge">
            <a:bevelT w="25400" h="38100"/>
          </a:sp3d>
        </a:bodyPr>
        <a:lstStyle/>
        <a:p>
          <a:endParaRPr lang="en-US" b="1" cap="none" spc="50">
            <a:ln w="0"/>
            <a:solidFill>
              <a:schemeClr val="bg2"/>
            </a:solidFill>
            <a:effectLst>
              <a:innerShdw blurRad="63500" dist="50800" dir="13500000">
                <a:srgbClr val="000000">
                  <a:alpha val="50000"/>
                </a:srgbClr>
              </a:innerShdw>
            </a:effectLst>
          </a:endParaRPr>
        </a:p>
      </dgm:t>
    </dgm:pt>
    <dgm:pt modelId="{721849F7-B856-6048-873E-158CE3D3C0E2}" type="sibTrans" cxnId="{291AA93B-DAC4-A545-BF91-24D1636F36CD}">
      <dgm:prSet/>
      <dgm:spPr/>
      <dgm:t>
        <a:bodyPr>
          <a:scene3d>
            <a:camera prst="orthographicFront"/>
            <a:lightRig rig="soft" dir="t">
              <a:rot lat="0" lon="0" rev="15600000"/>
            </a:lightRig>
          </a:scene3d>
          <a:sp3d extrusionH="57150" prstMaterial="softEdge">
            <a:bevelT w="25400" h="38100"/>
          </a:sp3d>
        </a:bodyPr>
        <a:lstStyle/>
        <a:p>
          <a:endParaRPr lang="en-US" b="1" cap="none" spc="50">
            <a:ln w="0"/>
            <a:solidFill>
              <a:schemeClr val="bg2"/>
            </a:solidFill>
            <a:effectLst>
              <a:innerShdw blurRad="63500" dist="50800" dir="13500000">
                <a:srgbClr val="000000">
                  <a:alpha val="50000"/>
                </a:srgbClr>
              </a:innerShdw>
            </a:effectLst>
          </a:endParaRPr>
        </a:p>
      </dgm:t>
    </dgm:pt>
    <dgm:pt modelId="{AA92F8FA-5135-F043-BD88-27DCEB892983}">
      <dgm:prSet phldrT="[Text]" custT="1"/>
      <dgm:spPr>
        <a:solidFill>
          <a:schemeClr val="accent5">
            <a:lumMod val="60000"/>
            <a:lumOff val="40000"/>
          </a:schemeClr>
        </a:solidFill>
      </dgm:spPr>
      <dgm:t>
        <a:bodyPr/>
        <a:lstStyle/>
        <a:p>
          <a:r>
            <a:rPr lang="en-US" sz="1400" dirty="0"/>
            <a:t>Using</a:t>
          </a:r>
          <a:r>
            <a:rPr lang="en-US" sz="1400" baseline="0" dirty="0"/>
            <a:t> cleaned information create new dictionary</a:t>
          </a:r>
          <a:endParaRPr lang="en-US" sz="1400" dirty="0"/>
        </a:p>
      </dgm:t>
    </dgm:pt>
    <dgm:pt modelId="{B877B689-784E-A94C-B8A7-3EEDE7794402}" type="parTrans" cxnId="{CAF8F9E4-90AD-8D44-944F-F33D125DF6F8}">
      <dgm:prSet/>
      <dgm:spPr/>
      <dgm:t>
        <a:bodyPr>
          <a:scene3d>
            <a:camera prst="orthographicFront"/>
            <a:lightRig rig="soft" dir="t">
              <a:rot lat="0" lon="0" rev="15600000"/>
            </a:lightRig>
          </a:scene3d>
          <a:sp3d extrusionH="57150" prstMaterial="softEdge">
            <a:bevelT w="25400" h="38100"/>
          </a:sp3d>
        </a:bodyPr>
        <a:lstStyle/>
        <a:p>
          <a:endParaRPr lang="en-US" b="1" cap="none" spc="50">
            <a:ln w="0"/>
            <a:solidFill>
              <a:schemeClr val="bg2"/>
            </a:solidFill>
            <a:effectLst>
              <a:innerShdw blurRad="63500" dist="50800" dir="13500000">
                <a:srgbClr val="000000">
                  <a:alpha val="50000"/>
                </a:srgbClr>
              </a:innerShdw>
            </a:effectLst>
          </a:endParaRPr>
        </a:p>
      </dgm:t>
    </dgm:pt>
    <dgm:pt modelId="{10B20424-14B9-6D45-BF91-8B42F0D14BBA}" type="sibTrans" cxnId="{CAF8F9E4-90AD-8D44-944F-F33D125DF6F8}">
      <dgm:prSet/>
      <dgm:spPr/>
      <dgm:t>
        <a:bodyPr>
          <a:scene3d>
            <a:camera prst="orthographicFront"/>
            <a:lightRig rig="soft" dir="t">
              <a:rot lat="0" lon="0" rev="15600000"/>
            </a:lightRig>
          </a:scene3d>
          <a:sp3d extrusionH="57150" prstMaterial="softEdge">
            <a:bevelT w="25400" h="38100"/>
          </a:sp3d>
        </a:bodyPr>
        <a:lstStyle/>
        <a:p>
          <a:endParaRPr lang="en-US" b="1" cap="none" spc="50">
            <a:ln w="0"/>
            <a:solidFill>
              <a:schemeClr val="bg2"/>
            </a:solidFill>
            <a:effectLst>
              <a:innerShdw blurRad="63500" dist="50800" dir="13500000">
                <a:srgbClr val="000000">
                  <a:alpha val="50000"/>
                </a:srgbClr>
              </a:innerShdw>
            </a:effectLst>
          </a:endParaRPr>
        </a:p>
      </dgm:t>
    </dgm:pt>
    <dgm:pt modelId="{080DDB96-3FC0-FF4A-B0AC-C257050EFDB2}">
      <dgm:prSet phldrT="[Text]" custT="1"/>
      <dgm:spPr>
        <a:solidFill>
          <a:schemeClr val="accent6">
            <a:lumMod val="60000"/>
            <a:lumOff val="40000"/>
          </a:schemeClr>
        </a:solidFill>
      </dgm:spPr>
      <dgm:t>
        <a:bodyPr/>
        <a:lstStyle/>
        <a:p>
          <a:r>
            <a:rPr lang="en-US" sz="1400" dirty="0"/>
            <a:t>Turn this new dictionary into dataframe</a:t>
          </a:r>
        </a:p>
      </dgm:t>
    </dgm:pt>
    <dgm:pt modelId="{53D87076-5830-BA41-8770-1C6356F0D105}" type="parTrans" cxnId="{9972154E-7B33-BA41-B0E0-1E52B7B2B794}">
      <dgm:prSet/>
      <dgm:spPr/>
      <dgm:t>
        <a:bodyPr>
          <a:scene3d>
            <a:camera prst="orthographicFront"/>
            <a:lightRig rig="soft" dir="t">
              <a:rot lat="0" lon="0" rev="15600000"/>
            </a:lightRig>
          </a:scene3d>
          <a:sp3d extrusionH="57150" prstMaterial="softEdge">
            <a:bevelT w="25400" h="38100"/>
          </a:sp3d>
        </a:bodyPr>
        <a:lstStyle/>
        <a:p>
          <a:endParaRPr lang="en-US" b="1" cap="none" spc="50">
            <a:ln w="0"/>
            <a:solidFill>
              <a:schemeClr val="bg2"/>
            </a:solidFill>
            <a:effectLst>
              <a:innerShdw blurRad="63500" dist="50800" dir="13500000">
                <a:srgbClr val="000000">
                  <a:alpha val="50000"/>
                </a:srgbClr>
              </a:innerShdw>
            </a:effectLst>
          </a:endParaRPr>
        </a:p>
      </dgm:t>
    </dgm:pt>
    <dgm:pt modelId="{DDC18143-CCF1-654B-B294-393ADE414CE6}" type="sibTrans" cxnId="{9972154E-7B33-BA41-B0E0-1E52B7B2B794}">
      <dgm:prSet/>
      <dgm:spPr/>
      <dgm:t>
        <a:bodyPr>
          <a:scene3d>
            <a:camera prst="orthographicFront"/>
            <a:lightRig rig="soft" dir="t">
              <a:rot lat="0" lon="0" rev="15600000"/>
            </a:lightRig>
          </a:scene3d>
          <a:sp3d extrusionH="57150" prstMaterial="softEdge">
            <a:bevelT w="25400" h="38100"/>
          </a:sp3d>
        </a:bodyPr>
        <a:lstStyle/>
        <a:p>
          <a:endParaRPr lang="en-US" b="1" cap="none" spc="50">
            <a:ln w="0"/>
            <a:solidFill>
              <a:schemeClr val="bg2"/>
            </a:solidFill>
            <a:effectLst>
              <a:innerShdw blurRad="63500" dist="50800" dir="13500000">
                <a:srgbClr val="000000">
                  <a:alpha val="50000"/>
                </a:srgbClr>
              </a:innerShdw>
            </a:effectLst>
          </a:endParaRPr>
        </a:p>
      </dgm:t>
    </dgm:pt>
    <dgm:pt modelId="{55C4B37C-2C03-A949-A4EC-A58EFD9121FA}">
      <dgm:prSet phldrT="[Text]" custT="1"/>
      <dgm:spPr>
        <a:solidFill>
          <a:schemeClr val="accent4">
            <a:lumMod val="60000"/>
            <a:lumOff val="40000"/>
          </a:schemeClr>
        </a:solidFill>
      </dgm:spPr>
      <dgm:t>
        <a:bodyPr/>
        <a:lstStyle/>
        <a:p>
          <a:r>
            <a:rPr lang="en-US" sz="1400" dirty="0"/>
            <a:t>Filter the dataframe to only include Falcon 9 launches</a:t>
          </a:r>
        </a:p>
      </dgm:t>
    </dgm:pt>
    <dgm:pt modelId="{117C471B-AA85-7147-97A4-C1900DFBC667}" type="parTrans" cxnId="{87CDFB14-9B8D-AA4B-AA6D-014273DCFB53}">
      <dgm:prSet/>
      <dgm:spPr/>
      <dgm:t>
        <a:bodyPr>
          <a:scene3d>
            <a:camera prst="orthographicFront"/>
            <a:lightRig rig="soft" dir="t">
              <a:rot lat="0" lon="0" rev="15600000"/>
            </a:lightRig>
          </a:scene3d>
          <a:sp3d extrusionH="57150" prstMaterial="softEdge">
            <a:bevelT w="25400" h="38100"/>
          </a:sp3d>
        </a:bodyPr>
        <a:lstStyle/>
        <a:p>
          <a:endParaRPr lang="en-US" b="1" cap="none" spc="50">
            <a:ln w="0"/>
            <a:solidFill>
              <a:schemeClr val="bg2"/>
            </a:solidFill>
            <a:effectLst>
              <a:innerShdw blurRad="63500" dist="50800" dir="13500000">
                <a:srgbClr val="000000">
                  <a:alpha val="50000"/>
                </a:srgbClr>
              </a:innerShdw>
            </a:effectLst>
          </a:endParaRPr>
        </a:p>
      </dgm:t>
    </dgm:pt>
    <dgm:pt modelId="{239E35BB-4912-184D-82A4-17BF7C156D4F}" type="sibTrans" cxnId="{87CDFB14-9B8D-AA4B-AA6D-014273DCFB53}">
      <dgm:prSet/>
      <dgm:spPr/>
      <dgm:t>
        <a:bodyPr>
          <a:scene3d>
            <a:camera prst="orthographicFront"/>
            <a:lightRig rig="soft" dir="t">
              <a:rot lat="0" lon="0" rev="15600000"/>
            </a:lightRig>
          </a:scene3d>
          <a:sp3d extrusionH="57150" prstMaterial="softEdge">
            <a:bevelT w="25400" h="38100"/>
          </a:sp3d>
        </a:bodyPr>
        <a:lstStyle/>
        <a:p>
          <a:endParaRPr lang="en-US" b="1" cap="none" spc="50">
            <a:ln w="0"/>
            <a:solidFill>
              <a:schemeClr val="bg2"/>
            </a:solidFill>
            <a:effectLst>
              <a:innerShdw blurRad="63500" dist="50800" dir="13500000">
                <a:srgbClr val="000000">
                  <a:alpha val="50000"/>
                </a:srgbClr>
              </a:innerShdw>
            </a:effectLst>
          </a:endParaRPr>
        </a:p>
      </dgm:t>
    </dgm:pt>
    <dgm:pt modelId="{C035D955-48F3-5F42-85A2-4A3D554077F2}">
      <dgm:prSet phldrT="[Text]" custT="1"/>
      <dgm:spPr>
        <a:solidFill>
          <a:schemeClr val="accent2">
            <a:lumMod val="60000"/>
            <a:lumOff val="40000"/>
          </a:schemeClr>
        </a:solidFill>
      </dgm:spPr>
      <dgm:t>
        <a:bodyPr/>
        <a:lstStyle/>
        <a:p>
          <a:r>
            <a:rPr lang="en-US" sz="1400" dirty="0"/>
            <a:t>Replace missing values with the mean of the respective column</a:t>
          </a:r>
        </a:p>
      </dgm:t>
    </dgm:pt>
    <dgm:pt modelId="{72628F8C-CB80-4B40-8C72-E8E4C513C07B}" type="parTrans" cxnId="{A8754FAA-86C0-7448-A8CF-5F22807D90C8}">
      <dgm:prSet/>
      <dgm:spPr/>
      <dgm:t>
        <a:bodyPr>
          <a:scene3d>
            <a:camera prst="orthographicFront"/>
            <a:lightRig rig="soft" dir="t">
              <a:rot lat="0" lon="0" rev="15600000"/>
            </a:lightRig>
          </a:scene3d>
          <a:sp3d extrusionH="57150" prstMaterial="softEdge">
            <a:bevelT w="25400" h="38100"/>
          </a:sp3d>
        </a:bodyPr>
        <a:lstStyle/>
        <a:p>
          <a:endParaRPr lang="en-US" b="1" cap="none" spc="50">
            <a:ln w="0"/>
            <a:solidFill>
              <a:schemeClr val="bg2"/>
            </a:solidFill>
            <a:effectLst>
              <a:innerShdw blurRad="63500" dist="50800" dir="13500000">
                <a:srgbClr val="000000">
                  <a:alpha val="50000"/>
                </a:srgbClr>
              </a:innerShdw>
            </a:effectLst>
          </a:endParaRPr>
        </a:p>
      </dgm:t>
    </dgm:pt>
    <dgm:pt modelId="{07C4F0AE-F4DE-B449-98D1-575729E512FB}" type="sibTrans" cxnId="{A8754FAA-86C0-7448-A8CF-5F22807D90C8}">
      <dgm:prSet/>
      <dgm:spPr/>
      <dgm:t>
        <a:bodyPr>
          <a:scene3d>
            <a:camera prst="orthographicFront"/>
            <a:lightRig rig="soft" dir="t">
              <a:rot lat="0" lon="0" rev="15600000"/>
            </a:lightRig>
          </a:scene3d>
          <a:sp3d extrusionH="57150" prstMaterial="softEdge">
            <a:bevelT w="25400" h="38100"/>
          </a:sp3d>
        </a:bodyPr>
        <a:lstStyle/>
        <a:p>
          <a:endParaRPr lang="en-US" b="1" cap="none" spc="50">
            <a:ln w="0"/>
            <a:solidFill>
              <a:schemeClr val="bg2"/>
            </a:solidFill>
            <a:effectLst>
              <a:innerShdw blurRad="63500" dist="50800" dir="13500000">
                <a:srgbClr val="000000">
                  <a:alpha val="50000"/>
                </a:srgbClr>
              </a:innerShdw>
            </a:effectLst>
          </a:endParaRPr>
        </a:p>
      </dgm:t>
    </dgm:pt>
    <dgm:pt modelId="{DC4440E0-41A9-6E44-B472-AADECC95FA32}">
      <dgm:prSet phldrT="[Text]" custT="1"/>
      <dgm:spPr>
        <a:solidFill>
          <a:schemeClr val="accent5">
            <a:lumMod val="60000"/>
            <a:lumOff val="40000"/>
          </a:schemeClr>
        </a:solidFill>
      </dgm:spPr>
      <dgm:t>
        <a:bodyPr/>
        <a:lstStyle/>
        <a:p>
          <a:r>
            <a:rPr lang="en-US" sz="1400" dirty="0"/>
            <a:t>Export to CSV for future use</a:t>
          </a:r>
        </a:p>
      </dgm:t>
    </dgm:pt>
    <dgm:pt modelId="{98BFE0F7-EB63-B541-996A-E9369C64CF2D}" type="parTrans" cxnId="{18111753-11DF-A54E-A4FE-5DAB3C383DF0}">
      <dgm:prSet/>
      <dgm:spPr/>
      <dgm:t>
        <a:bodyPr>
          <a:scene3d>
            <a:camera prst="orthographicFront"/>
            <a:lightRig rig="soft" dir="t">
              <a:rot lat="0" lon="0" rev="15600000"/>
            </a:lightRig>
          </a:scene3d>
          <a:sp3d extrusionH="57150" prstMaterial="softEdge">
            <a:bevelT w="25400" h="38100"/>
          </a:sp3d>
        </a:bodyPr>
        <a:lstStyle/>
        <a:p>
          <a:endParaRPr lang="en-US" b="1" cap="none" spc="50">
            <a:ln w="0"/>
            <a:solidFill>
              <a:schemeClr val="bg2"/>
            </a:solidFill>
            <a:effectLst>
              <a:innerShdw blurRad="63500" dist="50800" dir="13500000">
                <a:srgbClr val="000000">
                  <a:alpha val="50000"/>
                </a:srgbClr>
              </a:innerShdw>
            </a:effectLst>
          </a:endParaRPr>
        </a:p>
      </dgm:t>
    </dgm:pt>
    <dgm:pt modelId="{DA37904F-10B2-494D-A415-7F18030883A5}" type="sibTrans" cxnId="{18111753-11DF-A54E-A4FE-5DAB3C383DF0}">
      <dgm:prSet/>
      <dgm:spPr/>
      <dgm:t>
        <a:bodyPr>
          <a:scene3d>
            <a:camera prst="orthographicFront"/>
            <a:lightRig rig="soft" dir="t">
              <a:rot lat="0" lon="0" rev="15600000"/>
            </a:lightRig>
          </a:scene3d>
          <a:sp3d extrusionH="57150" prstMaterial="softEdge">
            <a:bevelT w="25400" h="38100"/>
          </a:sp3d>
        </a:bodyPr>
        <a:lstStyle/>
        <a:p>
          <a:endParaRPr lang="en-US" b="1" cap="none" spc="50">
            <a:ln w="0"/>
            <a:solidFill>
              <a:schemeClr val="bg2"/>
            </a:solidFill>
            <a:effectLst>
              <a:innerShdw blurRad="63500" dist="50800" dir="13500000">
                <a:srgbClr val="000000">
                  <a:alpha val="50000"/>
                </a:srgbClr>
              </a:innerShdw>
            </a:effectLst>
          </a:endParaRPr>
        </a:p>
      </dgm:t>
    </dgm:pt>
    <dgm:pt modelId="{BA991655-0A19-3340-BADC-8064ED761A73}" type="pres">
      <dgm:prSet presAssocID="{204F459D-6B2C-5544-BB1A-7224BBAFC44B}" presName="diagram" presStyleCnt="0">
        <dgm:presLayoutVars>
          <dgm:dir/>
          <dgm:resizeHandles/>
        </dgm:presLayoutVars>
      </dgm:prSet>
      <dgm:spPr/>
    </dgm:pt>
    <dgm:pt modelId="{0F1D2B3C-B1F7-304A-B3D0-2028B40BEA24}" type="pres">
      <dgm:prSet presAssocID="{0F18C27C-C164-D042-BCB7-D08D7D8A2075}" presName="firstNode" presStyleLbl="node1" presStyleIdx="0" presStyleCnt="8">
        <dgm:presLayoutVars>
          <dgm:bulletEnabled val="1"/>
        </dgm:presLayoutVars>
      </dgm:prSet>
      <dgm:spPr/>
    </dgm:pt>
    <dgm:pt modelId="{DDDC2E76-6E75-4D4E-B2C7-0F857AC5962D}" type="pres">
      <dgm:prSet presAssocID="{3A8BBED1-5B1F-414C-9BAF-C3D3C54C3A68}" presName="sibTrans" presStyleLbl="sibTrans2D1" presStyleIdx="0" presStyleCnt="7"/>
      <dgm:spPr/>
    </dgm:pt>
    <dgm:pt modelId="{8951BA89-CF76-854A-A1D0-5A4F540E7F20}" type="pres">
      <dgm:prSet presAssocID="{F3947CCA-9F42-6241-8A02-BCB5FFA91DE4}" presName="middleNode" presStyleCnt="0"/>
      <dgm:spPr/>
    </dgm:pt>
    <dgm:pt modelId="{A9DCADD2-F418-274B-A29B-F563BCEEDD69}" type="pres">
      <dgm:prSet presAssocID="{F3947CCA-9F42-6241-8A02-BCB5FFA91DE4}" presName="padding" presStyleLbl="node1" presStyleIdx="0" presStyleCnt="8"/>
      <dgm:spPr/>
    </dgm:pt>
    <dgm:pt modelId="{97D5FAF6-F649-3A4F-BD98-2C85CD23763F}" type="pres">
      <dgm:prSet presAssocID="{F3947CCA-9F42-6241-8A02-BCB5FFA91DE4}" presName="shape" presStyleLbl="node1" presStyleIdx="1" presStyleCnt="8" custScaleX="144278" custScaleY="134967">
        <dgm:presLayoutVars>
          <dgm:bulletEnabled val="1"/>
        </dgm:presLayoutVars>
      </dgm:prSet>
      <dgm:spPr/>
    </dgm:pt>
    <dgm:pt modelId="{EF52C0A7-9B43-7942-B663-E67CACD4DC1A}" type="pres">
      <dgm:prSet presAssocID="{D39C16D8-5693-934D-9D25-333AEBE94D9C}" presName="sibTrans" presStyleLbl="sibTrans2D1" presStyleIdx="1" presStyleCnt="7"/>
      <dgm:spPr/>
    </dgm:pt>
    <dgm:pt modelId="{E84723EE-8B76-734E-A5C7-681251D2B63A}" type="pres">
      <dgm:prSet presAssocID="{C240A527-E9DC-0347-87B0-1F1BBC77407D}" presName="middleNode" presStyleCnt="0"/>
      <dgm:spPr/>
    </dgm:pt>
    <dgm:pt modelId="{FA014AFF-2237-E446-8759-9A4C6D1CD1E4}" type="pres">
      <dgm:prSet presAssocID="{C240A527-E9DC-0347-87B0-1F1BBC77407D}" presName="padding" presStyleLbl="node1" presStyleIdx="1" presStyleCnt="8"/>
      <dgm:spPr/>
    </dgm:pt>
    <dgm:pt modelId="{247C9BF2-D6BE-6741-BA92-7459654D4B4A}" type="pres">
      <dgm:prSet presAssocID="{C240A527-E9DC-0347-87B0-1F1BBC77407D}" presName="shape" presStyleLbl="node1" presStyleIdx="2" presStyleCnt="8" custScaleX="185996" custScaleY="140633">
        <dgm:presLayoutVars>
          <dgm:bulletEnabled val="1"/>
        </dgm:presLayoutVars>
      </dgm:prSet>
      <dgm:spPr/>
    </dgm:pt>
    <dgm:pt modelId="{CB621A05-E506-6F49-AEA4-FF46B4E2E457}" type="pres">
      <dgm:prSet presAssocID="{721849F7-B856-6048-873E-158CE3D3C0E2}" presName="sibTrans" presStyleLbl="sibTrans2D1" presStyleIdx="2" presStyleCnt="7"/>
      <dgm:spPr/>
    </dgm:pt>
    <dgm:pt modelId="{47E102E8-0A68-9249-AF70-4F99855CABCB}" type="pres">
      <dgm:prSet presAssocID="{AA92F8FA-5135-F043-BD88-27DCEB892983}" presName="middleNode" presStyleCnt="0"/>
      <dgm:spPr/>
    </dgm:pt>
    <dgm:pt modelId="{B2C36F07-197E-6246-938E-16D2578F1500}" type="pres">
      <dgm:prSet presAssocID="{AA92F8FA-5135-F043-BD88-27DCEB892983}" presName="padding" presStyleLbl="node1" presStyleIdx="2" presStyleCnt="8"/>
      <dgm:spPr/>
    </dgm:pt>
    <dgm:pt modelId="{6D0C2F37-034D-ED45-AE68-8111585726E8}" type="pres">
      <dgm:prSet presAssocID="{AA92F8FA-5135-F043-BD88-27DCEB892983}" presName="shape" presStyleLbl="node1" presStyleIdx="3" presStyleCnt="8" custScaleX="142644" custScaleY="140181">
        <dgm:presLayoutVars>
          <dgm:bulletEnabled val="1"/>
        </dgm:presLayoutVars>
      </dgm:prSet>
      <dgm:spPr/>
    </dgm:pt>
    <dgm:pt modelId="{7B829D99-373D-D94C-9842-63ED575910F4}" type="pres">
      <dgm:prSet presAssocID="{10B20424-14B9-6D45-BF91-8B42F0D14BBA}" presName="sibTrans" presStyleLbl="sibTrans2D1" presStyleIdx="3" presStyleCnt="7"/>
      <dgm:spPr/>
    </dgm:pt>
    <dgm:pt modelId="{B7411D22-508E-5441-897B-1D620545E2C4}" type="pres">
      <dgm:prSet presAssocID="{080DDB96-3FC0-FF4A-B0AC-C257050EFDB2}" presName="middleNode" presStyleCnt="0"/>
      <dgm:spPr/>
    </dgm:pt>
    <dgm:pt modelId="{77B47987-F69A-9342-846D-FE15D05D8EE2}" type="pres">
      <dgm:prSet presAssocID="{080DDB96-3FC0-FF4A-B0AC-C257050EFDB2}" presName="padding" presStyleLbl="node1" presStyleIdx="3" presStyleCnt="8"/>
      <dgm:spPr/>
    </dgm:pt>
    <dgm:pt modelId="{92B4DFAF-3182-E244-B3A1-017D0BE686F5}" type="pres">
      <dgm:prSet presAssocID="{080DDB96-3FC0-FF4A-B0AC-C257050EFDB2}" presName="shape" presStyleLbl="node1" presStyleIdx="4" presStyleCnt="8" custScaleX="127190" custScaleY="143959">
        <dgm:presLayoutVars>
          <dgm:bulletEnabled val="1"/>
        </dgm:presLayoutVars>
      </dgm:prSet>
      <dgm:spPr/>
    </dgm:pt>
    <dgm:pt modelId="{AA1A2CC7-F189-844D-B7CF-715985069EEB}" type="pres">
      <dgm:prSet presAssocID="{DDC18143-CCF1-654B-B294-393ADE414CE6}" presName="sibTrans" presStyleLbl="sibTrans2D1" presStyleIdx="4" presStyleCnt="7"/>
      <dgm:spPr/>
    </dgm:pt>
    <dgm:pt modelId="{0A545B9D-F1BC-1748-82C0-183D793483E7}" type="pres">
      <dgm:prSet presAssocID="{55C4B37C-2C03-A949-A4EC-A58EFD9121FA}" presName="middleNode" presStyleCnt="0"/>
      <dgm:spPr/>
    </dgm:pt>
    <dgm:pt modelId="{C5979E9A-1F78-974E-9C87-A6A3DE58FB7E}" type="pres">
      <dgm:prSet presAssocID="{55C4B37C-2C03-A949-A4EC-A58EFD9121FA}" presName="padding" presStyleLbl="node1" presStyleIdx="4" presStyleCnt="8"/>
      <dgm:spPr/>
    </dgm:pt>
    <dgm:pt modelId="{9AE6D2DB-FD73-D644-868C-B19AF7608E69}" type="pres">
      <dgm:prSet presAssocID="{55C4B37C-2C03-A949-A4EC-A58EFD9121FA}" presName="shape" presStyleLbl="node1" presStyleIdx="5" presStyleCnt="8" custScaleX="119635" custScaleY="131345">
        <dgm:presLayoutVars>
          <dgm:bulletEnabled val="1"/>
        </dgm:presLayoutVars>
      </dgm:prSet>
      <dgm:spPr/>
    </dgm:pt>
    <dgm:pt modelId="{F2828D55-9758-5146-9E3A-FA736D7FE809}" type="pres">
      <dgm:prSet presAssocID="{239E35BB-4912-184D-82A4-17BF7C156D4F}" presName="sibTrans" presStyleLbl="sibTrans2D1" presStyleIdx="5" presStyleCnt="7"/>
      <dgm:spPr/>
    </dgm:pt>
    <dgm:pt modelId="{0167F9F1-C148-F74E-B45C-CB954666E90C}" type="pres">
      <dgm:prSet presAssocID="{C035D955-48F3-5F42-85A2-4A3D554077F2}" presName="middleNode" presStyleCnt="0"/>
      <dgm:spPr/>
    </dgm:pt>
    <dgm:pt modelId="{4226EED0-A0F4-8B44-A21E-16DA1ED31C62}" type="pres">
      <dgm:prSet presAssocID="{C035D955-48F3-5F42-85A2-4A3D554077F2}" presName="padding" presStyleLbl="node1" presStyleIdx="5" presStyleCnt="8"/>
      <dgm:spPr/>
    </dgm:pt>
    <dgm:pt modelId="{66DD0697-5709-154F-8CBA-1D5E38AD035A}" type="pres">
      <dgm:prSet presAssocID="{C035D955-48F3-5F42-85A2-4A3D554077F2}" presName="shape" presStyleLbl="node1" presStyleIdx="6" presStyleCnt="8" custScaleX="141266" custScaleY="133078">
        <dgm:presLayoutVars>
          <dgm:bulletEnabled val="1"/>
        </dgm:presLayoutVars>
      </dgm:prSet>
      <dgm:spPr/>
    </dgm:pt>
    <dgm:pt modelId="{8748D175-050D-6E48-AA96-0203B4E50D24}" type="pres">
      <dgm:prSet presAssocID="{07C4F0AE-F4DE-B449-98D1-575729E512FB}" presName="sibTrans" presStyleLbl="sibTrans2D1" presStyleIdx="6" presStyleCnt="7"/>
      <dgm:spPr/>
    </dgm:pt>
    <dgm:pt modelId="{027DAE1D-E4A5-244A-86EB-30B68DDFF902}" type="pres">
      <dgm:prSet presAssocID="{DC4440E0-41A9-6E44-B472-AADECC95FA32}" presName="lastNode" presStyleLbl="node1" presStyleIdx="7" presStyleCnt="8">
        <dgm:presLayoutVars>
          <dgm:bulletEnabled val="1"/>
        </dgm:presLayoutVars>
      </dgm:prSet>
      <dgm:spPr/>
    </dgm:pt>
  </dgm:ptLst>
  <dgm:cxnLst>
    <dgm:cxn modelId="{09B7AE01-35E6-6C4F-8C47-A4AA80678EC3}" type="presOf" srcId="{F3947CCA-9F42-6241-8A02-BCB5FFA91DE4}" destId="{97D5FAF6-F649-3A4F-BD98-2C85CD23763F}" srcOrd="0" destOrd="0" presId="urn:microsoft.com/office/officeart/2005/8/layout/bProcess2"/>
    <dgm:cxn modelId="{DF1BA50F-A99A-DE47-A675-AB59A88C9650}" type="presOf" srcId="{D39C16D8-5693-934D-9D25-333AEBE94D9C}" destId="{EF52C0A7-9B43-7942-B663-E67CACD4DC1A}" srcOrd="0" destOrd="0" presId="urn:microsoft.com/office/officeart/2005/8/layout/bProcess2"/>
    <dgm:cxn modelId="{87CDFB14-9B8D-AA4B-AA6D-014273DCFB53}" srcId="{204F459D-6B2C-5544-BB1A-7224BBAFC44B}" destId="{55C4B37C-2C03-A949-A4EC-A58EFD9121FA}" srcOrd="5" destOrd="0" parTransId="{117C471B-AA85-7147-97A4-C1900DFBC667}" sibTransId="{239E35BB-4912-184D-82A4-17BF7C156D4F}"/>
    <dgm:cxn modelId="{F8760C1E-3D54-5847-83C7-D5526A7B58E2}" type="presOf" srcId="{C035D955-48F3-5F42-85A2-4A3D554077F2}" destId="{66DD0697-5709-154F-8CBA-1D5E38AD035A}" srcOrd="0" destOrd="0" presId="urn:microsoft.com/office/officeart/2005/8/layout/bProcess2"/>
    <dgm:cxn modelId="{4E0A172D-D323-E049-8964-CF4F613FE871}" srcId="{204F459D-6B2C-5544-BB1A-7224BBAFC44B}" destId="{0F18C27C-C164-D042-BCB7-D08D7D8A2075}" srcOrd="0" destOrd="0" parTransId="{4C4A5AF7-B23F-C84D-9B6E-F8701D3C8A5D}" sibTransId="{3A8BBED1-5B1F-414C-9BAF-C3D3C54C3A68}"/>
    <dgm:cxn modelId="{75BE6132-8AF3-9B4E-817C-0E46AC2B5613}" type="presOf" srcId="{07C4F0AE-F4DE-B449-98D1-575729E512FB}" destId="{8748D175-050D-6E48-AA96-0203B4E50D24}" srcOrd="0" destOrd="0" presId="urn:microsoft.com/office/officeart/2005/8/layout/bProcess2"/>
    <dgm:cxn modelId="{291AA93B-DAC4-A545-BF91-24D1636F36CD}" srcId="{204F459D-6B2C-5544-BB1A-7224BBAFC44B}" destId="{C240A527-E9DC-0347-87B0-1F1BBC77407D}" srcOrd="2" destOrd="0" parTransId="{F88F248E-D166-9A45-A804-B3BDA39B1568}" sibTransId="{721849F7-B856-6048-873E-158CE3D3C0E2}"/>
    <dgm:cxn modelId="{AC768745-78B9-8F4C-BEE3-626966332C37}" type="presOf" srcId="{239E35BB-4912-184D-82A4-17BF7C156D4F}" destId="{F2828D55-9758-5146-9E3A-FA736D7FE809}" srcOrd="0" destOrd="0" presId="urn:microsoft.com/office/officeart/2005/8/layout/bProcess2"/>
    <dgm:cxn modelId="{9972154E-7B33-BA41-B0E0-1E52B7B2B794}" srcId="{204F459D-6B2C-5544-BB1A-7224BBAFC44B}" destId="{080DDB96-3FC0-FF4A-B0AC-C257050EFDB2}" srcOrd="4" destOrd="0" parTransId="{53D87076-5830-BA41-8770-1C6356F0D105}" sibTransId="{DDC18143-CCF1-654B-B294-393ADE414CE6}"/>
    <dgm:cxn modelId="{18111753-11DF-A54E-A4FE-5DAB3C383DF0}" srcId="{204F459D-6B2C-5544-BB1A-7224BBAFC44B}" destId="{DC4440E0-41A9-6E44-B472-AADECC95FA32}" srcOrd="7" destOrd="0" parTransId="{98BFE0F7-EB63-B541-996A-E9369C64CF2D}" sibTransId="{DA37904F-10B2-494D-A415-7F18030883A5}"/>
    <dgm:cxn modelId="{421E2254-72D7-5547-8352-71B6FF01D442}" type="presOf" srcId="{AA92F8FA-5135-F043-BD88-27DCEB892983}" destId="{6D0C2F37-034D-ED45-AE68-8111585726E8}" srcOrd="0" destOrd="0" presId="urn:microsoft.com/office/officeart/2005/8/layout/bProcess2"/>
    <dgm:cxn modelId="{D5B15161-A27A-0E45-8F31-083401C38995}" type="presOf" srcId="{204F459D-6B2C-5544-BB1A-7224BBAFC44B}" destId="{BA991655-0A19-3340-BADC-8064ED761A73}" srcOrd="0" destOrd="0" presId="urn:microsoft.com/office/officeart/2005/8/layout/bProcess2"/>
    <dgm:cxn modelId="{46E22E76-A7AE-4E4B-A7D8-FAB3A7D71CE7}" type="presOf" srcId="{721849F7-B856-6048-873E-158CE3D3C0E2}" destId="{CB621A05-E506-6F49-AEA4-FF46B4E2E457}" srcOrd="0" destOrd="0" presId="urn:microsoft.com/office/officeart/2005/8/layout/bProcess2"/>
    <dgm:cxn modelId="{5D97E28D-6002-4E40-A7E6-FA9D27B30B0F}" type="presOf" srcId="{10B20424-14B9-6D45-BF91-8B42F0D14BBA}" destId="{7B829D99-373D-D94C-9842-63ED575910F4}" srcOrd="0" destOrd="0" presId="urn:microsoft.com/office/officeart/2005/8/layout/bProcess2"/>
    <dgm:cxn modelId="{33ED7898-354C-E44E-AB84-E3CFA64796F1}" type="presOf" srcId="{080DDB96-3FC0-FF4A-B0AC-C257050EFDB2}" destId="{92B4DFAF-3182-E244-B3A1-017D0BE686F5}" srcOrd="0" destOrd="0" presId="urn:microsoft.com/office/officeart/2005/8/layout/bProcess2"/>
    <dgm:cxn modelId="{A8754FAA-86C0-7448-A8CF-5F22807D90C8}" srcId="{204F459D-6B2C-5544-BB1A-7224BBAFC44B}" destId="{C035D955-48F3-5F42-85A2-4A3D554077F2}" srcOrd="6" destOrd="0" parTransId="{72628F8C-CB80-4B40-8C72-E8E4C513C07B}" sibTransId="{07C4F0AE-F4DE-B449-98D1-575729E512FB}"/>
    <dgm:cxn modelId="{45D68CB3-A901-E84F-88D8-40DD049801AB}" type="presOf" srcId="{C240A527-E9DC-0347-87B0-1F1BBC77407D}" destId="{247C9BF2-D6BE-6741-BA92-7459654D4B4A}" srcOrd="0" destOrd="0" presId="urn:microsoft.com/office/officeart/2005/8/layout/bProcess2"/>
    <dgm:cxn modelId="{F80CC4C0-4F92-664C-9D8B-A81E303DAD9B}" type="presOf" srcId="{3A8BBED1-5B1F-414C-9BAF-C3D3C54C3A68}" destId="{DDDC2E76-6E75-4D4E-B2C7-0F857AC5962D}" srcOrd="0" destOrd="0" presId="urn:microsoft.com/office/officeart/2005/8/layout/bProcess2"/>
    <dgm:cxn modelId="{C1273CC9-3F55-BE41-9184-558949B1D19E}" type="presOf" srcId="{DDC18143-CCF1-654B-B294-393ADE414CE6}" destId="{AA1A2CC7-F189-844D-B7CF-715985069EEB}" srcOrd="0" destOrd="0" presId="urn:microsoft.com/office/officeart/2005/8/layout/bProcess2"/>
    <dgm:cxn modelId="{C892EECC-A0A5-9145-B72E-01F3B1DCFEB5}" type="presOf" srcId="{55C4B37C-2C03-A949-A4EC-A58EFD9121FA}" destId="{9AE6D2DB-FD73-D644-868C-B19AF7608E69}" srcOrd="0" destOrd="0" presId="urn:microsoft.com/office/officeart/2005/8/layout/bProcess2"/>
    <dgm:cxn modelId="{84F84DD7-AB8B-FE41-B0BD-15E2A070D897}" type="presOf" srcId="{0F18C27C-C164-D042-BCB7-D08D7D8A2075}" destId="{0F1D2B3C-B1F7-304A-B3D0-2028B40BEA24}" srcOrd="0" destOrd="0" presId="urn:microsoft.com/office/officeart/2005/8/layout/bProcess2"/>
    <dgm:cxn modelId="{CAF8F9E4-90AD-8D44-944F-F33D125DF6F8}" srcId="{204F459D-6B2C-5544-BB1A-7224BBAFC44B}" destId="{AA92F8FA-5135-F043-BD88-27DCEB892983}" srcOrd="3" destOrd="0" parTransId="{B877B689-784E-A94C-B8A7-3EEDE7794402}" sibTransId="{10B20424-14B9-6D45-BF91-8B42F0D14BBA}"/>
    <dgm:cxn modelId="{D3B35BEE-D12C-E646-95FF-2CECDE26E226}" srcId="{204F459D-6B2C-5544-BB1A-7224BBAFC44B}" destId="{F3947CCA-9F42-6241-8A02-BCB5FFA91DE4}" srcOrd="1" destOrd="0" parTransId="{1289A1FE-9AEA-5744-9F18-69F2CE0B7B86}" sibTransId="{D39C16D8-5693-934D-9D25-333AEBE94D9C}"/>
    <dgm:cxn modelId="{446D8CF0-BD5C-684C-B17D-D4D8890622EE}" type="presOf" srcId="{DC4440E0-41A9-6E44-B472-AADECC95FA32}" destId="{027DAE1D-E4A5-244A-86EB-30B68DDFF902}" srcOrd="0" destOrd="0" presId="urn:microsoft.com/office/officeart/2005/8/layout/bProcess2"/>
    <dgm:cxn modelId="{EBFF6C6C-F91A-DB48-A1A8-8B3AF7994507}" type="presParOf" srcId="{BA991655-0A19-3340-BADC-8064ED761A73}" destId="{0F1D2B3C-B1F7-304A-B3D0-2028B40BEA24}" srcOrd="0" destOrd="0" presId="urn:microsoft.com/office/officeart/2005/8/layout/bProcess2"/>
    <dgm:cxn modelId="{89312FDF-6285-CE47-B2A3-06000AF09372}" type="presParOf" srcId="{BA991655-0A19-3340-BADC-8064ED761A73}" destId="{DDDC2E76-6E75-4D4E-B2C7-0F857AC5962D}" srcOrd="1" destOrd="0" presId="urn:microsoft.com/office/officeart/2005/8/layout/bProcess2"/>
    <dgm:cxn modelId="{724F1805-F59C-394A-9904-CFA5A1A36650}" type="presParOf" srcId="{BA991655-0A19-3340-BADC-8064ED761A73}" destId="{8951BA89-CF76-854A-A1D0-5A4F540E7F20}" srcOrd="2" destOrd="0" presId="urn:microsoft.com/office/officeart/2005/8/layout/bProcess2"/>
    <dgm:cxn modelId="{E721DB3C-408E-DB48-A49E-5CF5E1CE094F}" type="presParOf" srcId="{8951BA89-CF76-854A-A1D0-5A4F540E7F20}" destId="{A9DCADD2-F418-274B-A29B-F563BCEEDD69}" srcOrd="0" destOrd="0" presId="urn:microsoft.com/office/officeart/2005/8/layout/bProcess2"/>
    <dgm:cxn modelId="{509FB6C5-3D8C-E348-A02F-2237396A67D0}" type="presParOf" srcId="{8951BA89-CF76-854A-A1D0-5A4F540E7F20}" destId="{97D5FAF6-F649-3A4F-BD98-2C85CD23763F}" srcOrd="1" destOrd="0" presId="urn:microsoft.com/office/officeart/2005/8/layout/bProcess2"/>
    <dgm:cxn modelId="{84A9868E-8F6E-A44A-8163-1BEDDD69DF28}" type="presParOf" srcId="{BA991655-0A19-3340-BADC-8064ED761A73}" destId="{EF52C0A7-9B43-7942-B663-E67CACD4DC1A}" srcOrd="3" destOrd="0" presId="urn:microsoft.com/office/officeart/2005/8/layout/bProcess2"/>
    <dgm:cxn modelId="{169AF659-9165-254F-A220-6D8C0CC4B258}" type="presParOf" srcId="{BA991655-0A19-3340-BADC-8064ED761A73}" destId="{E84723EE-8B76-734E-A5C7-681251D2B63A}" srcOrd="4" destOrd="0" presId="urn:microsoft.com/office/officeart/2005/8/layout/bProcess2"/>
    <dgm:cxn modelId="{1F516615-E464-3D43-A54F-2B19E50B11BA}" type="presParOf" srcId="{E84723EE-8B76-734E-A5C7-681251D2B63A}" destId="{FA014AFF-2237-E446-8759-9A4C6D1CD1E4}" srcOrd="0" destOrd="0" presId="urn:microsoft.com/office/officeart/2005/8/layout/bProcess2"/>
    <dgm:cxn modelId="{C6D7AD0B-8814-FB44-914C-212669BD2144}" type="presParOf" srcId="{E84723EE-8B76-734E-A5C7-681251D2B63A}" destId="{247C9BF2-D6BE-6741-BA92-7459654D4B4A}" srcOrd="1" destOrd="0" presId="urn:microsoft.com/office/officeart/2005/8/layout/bProcess2"/>
    <dgm:cxn modelId="{42992372-0555-C740-A658-86D8B5FD0868}" type="presParOf" srcId="{BA991655-0A19-3340-BADC-8064ED761A73}" destId="{CB621A05-E506-6F49-AEA4-FF46B4E2E457}" srcOrd="5" destOrd="0" presId="urn:microsoft.com/office/officeart/2005/8/layout/bProcess2"/>
    <dgm:cxn modelId="{4968F3CC-C864-A94B-A951-9BB093842B94}" type="presParOf" srcId="{BA991655-0A19-3340-BADC-8064ED761A73}" destId="{47E102E8-0A68-9249-AF70-4F99855CABCB}" srcOrd="6" destOrd="0" presId="urn:microsoft.com/office/officeart/2005/8/layout/bProcess2"/>
    <dgm:cxn modelId="{FC626397-7555-A743-A334-1AFCE8B68D75}" type="presParOf" srcId="{47E102E8-0A68-9249-AF70-4F99855CABCB}" destId="{B2C36F07-197E-6246-938E-16D2578F1500}" srcOrd="0" destOrd="0" presId="urn:microsoft.com/office/officeart/2005/8/layout/bProcess2"/>
    <dgm:cxn modelId="{2A53F882-3284-914E-AB2D-BF6703CC70BB}" type="presParOf" srcId="{47E102E8-0A68-9249-AF70-4F99855CABCB}" destId="{6D0C2F37-034D-ED45-AE68-8111585726E8}" srcOrd="1" destOrd="0" presId="urn:microsoft.com/office/officeart/2005/8/layout/bProcess2"/>
    <dgm:cxn modelId="{460DA47A-8304-1542-9501-B4A5F70D9735}" type="presParOf" srcId="{BA991655-0A19-3340-BADC-8064ED761A73}" destId="{7B829D99-373D-D94C-9842-63ED575910F4}" srcOrd="7" destOrd="0" presId="urn:microsoft.com/office/officeart/2005/8/layout/bProcess2"/>
    <dgm:cxn modelId="{C3C8F0A5-AA61-FA4F-96F9-8E554BC79345}" type="presParOf" srcId="{BA991655-0A19-3340-BADC-8064ED761A73}" destId="{B7411D22-508E-5441-897B-1D620545E2C4}" srcOrd="8" destOrd="0" presId="urn:microsoft.com/office/officeart/2005/8/layout/bProcess2"/>
    <dgm:cxn modelId="{39F777C9-EB60-4C45-BB3C-7A7E2A2584E6}" type="presParOf" srcId="{B7411D22-508E-5441-897B-1D620545E2C4}" destId="{77B47987-F69A-9342-846D-FE15D05D8EE2}" srcOrd="0" destOrd="0" presId="urn:microsoft.com/office/officeart/2005/8/layout/bProcess2"/>
    <dgm:cxn modelId="{89BE23A3-AEE9-C448-B3E7-71BE00085A62}" type="presParOf" srcId="{B7411D22-508E-5441-897B-1D620545E2C4}" destId="{92B4DFAF-3182-E244-B3A1-017D0BE686F5}" srcOrd="1" destOrd="0" presId="urn:microsoft.com/office/officeart/2005/8/layout/bProcess2"/>
    <dgm:cxn modelId="{F61D4DE0-E3BF-484A-954D-68D78A01E769}" type="presParOf" srcId="{BA991655-0A19-3340-BADC-8064ED761A73}" destId="{AA1A2CC7-F189-844D-B7CF-715985069EEB}" srcOrd="9" destOrd="0" presId="urn:microsoft.com/office/officeart/2005/8/layout/bProcess2"/>
    <dgm:cxn modelId="{2BD51B7B-54C8-9B42-A039-976370374979}" type="presParOf" srcId="{BA991655-0A19-3340-BADC-8064ED761A73}" destId="{0A545B9D-F1BC-1748-82C0-183D793483E7}" srcOrd="10" destOrd="0" presId="urn:microsoft.com/office/officeart/2005/8/layout/bProcess2"/>
    <dgm:cxn modelId="{B9637357-B6F3-0047-A35D-59CC7092EDFA}" type="presParOf" srcId="{0A545B9D-F1BC-1748-82C0-183D793483E7}" destId="{C5979E9A-1F78-974E-9C87-A6A3DE58FB7E}" srcOrd="0" destOrd="0" presId="urn:microsoft.com/office/officeart/2005/8/layout/bProcess2"/>
    <dgm:cxn modelId="{65382A6C-2612-D944-8C65-9DE859C08721}" type="presParOf" srcId="{0A545B9D-F1BC-1748-82C0-183D793483E7}" destId="{9AE6D2DB-FD73-D644-868C-B19AF7608E69}" srcOrd="1" destOrd="0" presId="urn:microsoft.com/office/officeart/2005/8/layout/bProcess2"/>
    <dgm:cxn modelId="{4180184C-364A-9343-8F11-E3CBF9084934}" type="presParOf" srcId="{BA991655-0A19-3340-BADC-8064ED761A73}" destId="{F2828D55-9758-5146-9E3A-FA736D7FE809}" srcOrd="11" destOrd="0" presId="urn:microsoft.com/office/officeart/2005/8/layout/bProcess2"/>
    <dgm:cxn modelId="{66584E63-B9F3-AB49-8CB3-FE528DBFFF03}" type="presParOf" srcId="{BA991655-0A19-3340-BADC-8064ED761A73}" destId="{0167F9F1-C148-F74E-B45C-CB954666E90C}" srcOrd="12" destOrd="0" presId="urn:microsoft.com/office/officeart/2005/8/layout/bProcess2"/>
    <dgm:cxn modelId="{0E3510B0-D278-BC47-9883-2E041FD4B25E}" type="presParOf" srcId="{0167F9F1-C148-F74E-B45C-CB954666E90C}" destId="{4226EED0-A0F4-8B44-A21E-16DA1ED31C62}" srcOrd="0" destOrd="0" presId="urn:microsoft.com/office/officeart/2005/8/layout/bProcess2"/>
    <dgm:cxn modelId="{74EB430A-69F8-714C-90D3-DD56BE9FA70F}" type="presParOf" srcId="{0167F9F1-C148-F74E-B45C-CB954666E90C}" destId="{66DD0697-5709-154F-8CBA-1D5E38AD035A}" srcOrd="1" destOrd="0" presId="urn:microsoft.com/office/officeart/2005/8/layout/bProcess2"/>
    <dgm:cxn modelId="{AF8C6365-21CA-9844-A78E-7AC7599BFDE9}" type="presParOf" srcId="{BA991655-0A19-3340-BADC-8064ED761A73}" destId="{8748D175-050D-6E48-AA96-0203B4E50D24}" srcOrd="13" destOrd="0" presId="urn:microsoft.com/office/officeart/2005/8/layout/bProcess2"/>
    <dgm:cxn modelId="{DDA6B2DC-FFD4-2C45-B96F-494802621212}" type="presParOf" srcId="{BA991655-0A19-3340-BADC-8064ED761A73}" destId="{027DAE1D-E4A5-244A-86EB-30B68DDFF902}" srcOrd="14" destOrd="0" presId="urn:microsoft.com/office/officeart/2005/8/layout/bProcess2"/>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4F459D-6B2C-5544-BB1A-7224BBAFC44B}" type="doc">
      <dgm:prSet loTypeId="urn:microsoft.com/office/officeart/2005/8/layout/bProcess2" loCatId="" qsTypeId="urn:microsoft.com/office/officeart/2005/8/quickstyle/simple1" qsCatId="simple" csTypeId="urn:microsoft.com/office/officeart/2005/8/colors/accent1_2" csCatId="accent1" phldr="1"/>
      <dgm:spPr/>
      <dgm:t>
        <a:bodyPr/>
        <a:lstStyle/>
        <a:p>
          <a:endParaRPr lang="en-US"/>
        </a:p>
      </dgm:t>
    </dgm:pt>
    <dgm:pt modelId="{0F18C27C-C164-D042-BCB7-D08D7D8A2075}">
      <dgm:prSet phldrT="[Text]" custT="1"/>
      <dgm:spPr>
        <a:solidFill>
          <a:schemeClr val="accent6">
            <a:lumMod val="60000"/>
            <a:lumOff val="40000"/>
          </a:schemeClr>
        </a:solidFill>
        <a:ln>
          <a:solidFill>
            <a:schemeClr val="accent4">
              <a:lumMod val="40000"/>
              <a:lumOff val="60000"/>
            </a:schemeClr>
          </a:solidFill>
        </a:ln>
      </dgm:spPr>
      <dgm:t>
        <a:bodyPr/>
        <a:lstStyle/>
        <a:p>
          <a:r>
            <a:rPr lang="en-US" sz="1400" dirty="0"/>
            <a:t>Request launch information from Wikipedia</a:t>
          </a:r>
        </a:p>
      </dgm:t>
    </dgm:pt>
    <dgm:pt modelId="{4C4A5AF7-B23F-C84D-9B6E-F8701D3C8A5D}" type="parTrans" cxnId="{4E0A172D-D323-E049-8964-CF4F613FE871}">
      <dgm:prSet/>
      <dgm:spPr/>
      <dgm:t>
        <a:bodyPr>
          <a:scene3d>
            <a:camera prst="orthographicFront"/>
            <a:lightRig rig="soft" dir="t">
              <a:rot lat="0" lon="0" rev="15600000"/>
            </a:lightRig>
          </a:scene3d>
          <a:sp3d extrusionH="57150" prstMaterial="softEdge">
            <a:bevelT w="25400" h="38100"/>
          </a:sp3d>
        </a:bodyPr>
        <a:lstStyle/>
        <a:p>
          <a:endParaRPr lang="en-US" b="1" cap="none" spc="50">
            <a:ln w="0"/>
            <a:solidFill>
              <a:schemeClr val="bg2"/>
            </a:solidFill>
            <a:effectLst>
              <a:innerShdw blurRad="63500" dist="50800" dir="13500000">
                <a:srgbClr val="000000">
                  <a:alpha val="50000"/>
                </a:srgbClr>
              </a:innerShdw>
            </a:effectLst>
          </a:endParaRPr>
        </a:p>
      </dgm:t>
    </dgm:pt>
    <dgm:pt modelId="{3A8BBED1-5B1F-414C-9BAF-C3D3C54C3A68}" type="sibTrans" cxnId="{4E0A172D-D323-E049-8964-CF4F613FE871}">
      <dgm:prSet/>
      <dgm:spPr/>
      <dgm:t>
        <a:bodyPr>
          <a:scene3d>
            <a:camera prst="orthographicFront"/>
            <a:lightRig rig="soft" dir="t">
              <a:rot lat="0" lon="0" rev="15600000"/>
            </a:lightRig>
          </a:scene3d>
          <a:sp3d extrusionH="57150" prstMaterial="softEdge">
            <a:bevelT w="25400" h="38100"/>
          </a:sp3d>
        </a:bodyPr>
        <a:lstStyle/>
        <a:p>
          <a:endParaRPr lang="en-US" b="1" cap="none" spc="50">
            <a:ln w="0"/>
            <a:solidFill>
              <a:schemeClr val="bg2"/>
            </a:solidFill>
            <a:effectLst>
              <a:innerShdw blurRad="63500" dist="50800" dir="13500000">
                <a:srgbClr val="000000">
                  <a:alpha val="50000"/>
                </a:srgbClr>
              </a:innerShdw>
            </a:effectLst>
          </a:endParaRPr>
        </a:p>
      </dgm:t>
    </dgm:pt>
    <dgm:pt modelId="{F3947CCA-9F42-6241-8A02-BCB5FFA91DE4}">
      <dgm:prSet phldrT="[Text]" custT="1"/>
      <dgm:spPr>
        <a:solidFill>
          <a:schemeClr val="accent4">
            <a:lumMod val="60000"/>
            <a:lumOff val="40000"/>
          </a:schemeClr>
        </a:solidFill>
      </dgm:spPr>
      <dgm:t>
        <a:bodyPr/>
        <a:lstStyle/>
        <a:p>
          <a:r>
            <a:rPr lang="en-US" sz="1400" dirty="0"/>
            <a:t>Create beautiful soup object out of HTML response</a:t>
          </a:r>
        </a:p>
      </dgm:t>
    </dgm:pt>
    <dgm:pt modelId="{1289A1FE-9AEA-5744-9F18-69F2CE0B7B86}" type="parTrans" cxnId="{D3B35BEE-D12C-E646-95FF-2CECDE26E226}">
      <dgm:prSet/>
      <dgm:spPr/>
      <dgm:t>
        <a:bodyPr>
          <a:scene3d>
            <a:camera prst="orthographicFront"/>
            <a:lightRig rig="soft" dir="t">
              <a:rot lat="0" lon="0" rev="15600000"/>
            </a:lightRig>
          </a:scene3d>
          <a:sp3d extrusionH="57150" prstMaterial="softEdge">
            <a:bevelT w="25400" h="38100"/>
          </a:sp3d>
        </a:bodyPr>
        <a:lstStyle/>
        <a:p>
          <a:endParaRPr lang="en-US" b="1" cap="none" spc="50">
            <a:ln w="0"/>
            <a:solidFill>
              <a:schemeClr val="bg2"/>
            </a:solidFill>
            <a:effectLst>
              <a:innerShdw blurRad="63500" dist="50800" dir="13500000">
                <a:srgbClr val="000000">
                  <a:alpha val="50000"/>
                </a:srgbClr>
              </a:innerShdw>
            </a:effectLst>
          </a:endParaRPr>
        </a:p>
      </dgm:t>
    </dgm:pt>
    <dgm:pt modelId="{D39C16D8-5693-934D-9D25-333AEBE94D9C}" type="sibTrans" cxnId="{D3B35BEE-D12C-E646-95FF-2CECDE26E226}">
      <dgm:prSet/>
      <dgm:spPr/>
      <dgm:t>
        <a:bodyPr>
          <a:scene3d>
            <a:camera prst="orthographicFront"/>
            <a:lightRig rig="soft" dir="t">
              <a:rot lat="0" lon="0" rev="15600000"/>
            </a:lightRig>
          </a:scene3d>
          <a:sp3d extrusionH="57150" prstMaterial="softEdge">
            <a:bevelT w="25400" h="38100"/>
          </a:sp3d>
        </a:bodyPr>
        <a:lstStyle/>
        <a:p>
          <a:endParaRPr lang="en-US" b="1" cap="none" spc="50">
            <a:ln w="0"/>
            <a:solidFill>
              <a:schemeClr val="bg2"/>
            </a:solidFill>
            <a:effectLst>
              <a:innerShdw blurRad="63500" dist="50800" dir="13500000">
                <a:srgbClr val="000000">
                  <a:alpha val="50000"/>
                </a:srgbClr>
              </a:innerShdw>
            </a:effectLst>
          </a:endParaRPr>
        </a:p>
      </dgm:t>
    </dgm:pt>
    <dgm:pt modelId="{C240A527-E9DC-0347-87B0-1F1BBC77407D}">
      <dgm:prSet phldrT="[Text]" custT="1"/>
      <dgm:spPr>
        <a:solidFill>
          <a:schemeClr val="accent2">
            <a:lumMod val="60000"/>
            <a:lumOff val="40000"/>
          </a:schemeClr>
        </a:solidFill>
      </dgm:spPr>
      <dgm:t>
        <a:bodyPr/>
        <a:lstStyle/>
        <a:p>
          <a:r>
            <a:rPr lang="en-US" sz="1400" dirty="0"/>
            <a:t>Acquire field names from HTML table header</a:t>
          </a:r>
        </a:p>
      </dgm:t>
    </dgm:pt>
    <dgm:pt modelId="{F88F248E-D166-9A45-A804-B3BDA39B1568}" type="parTrans" cxnId="{291AA93B-DAC4-A545-BF91-24D1636F36CD}">
      <dgm:prSet/>
      <dgm:spPr/>
      <dgm:t>
        <a:bodyPr>
          <a:scene3d>
            <a:camera prst="orthographicFront"/>
            <a:lightRig rig="soft" dir="t">
              <a:rot lat="0" lon="0" rev="15600000"/>
            </a:lightRig>
          </a:scene3d>
          <a:sp3d extrusionH="57150" prstMaterial="softEdge">
            <a:bevelT w="25400" h="38100"/>
          </a:sp3d>
        </a:bodyPr>
        <a:lstStyle/>
        <a:p>
          <a:endParaRPr lang="en-US" b="1" cap="none" spc="50">
            <a:ln w="0"/>
            <a:solidFill>
              <a:schemeClr val="bg2"/>
            </a:solidFill>
            <a:effectLst>
              <a:innerShdw blurRad="63500" dist="50800" dir="13500000">
                <a:srgbClr val="000000">
                  <a:alpha val="50000"/>
                </a:srgbClr>
              </a:innerShdw>
            </a:effectLst>
          </a:endParaRPr>
        </a:p>
      </dgm:t>
    </dgm:pt>
    <dgm:pt modelId="{721849F7-B856-6048-873E-158CE3D3C0E2}" type="sibTrans" cxnId="{291AA93B-DAC4-A545-BF91-24D1636F36CD}">
      <dgm:prSet/>
      <dgm:spPr/>
      <dgm:t>
        <a:bodyPr>
          <a:scene3d>
            <a:camera prst="orthographicFront"/>
            <a:lightRig rig="soft" dir="t">
              <a:rot lat="0" lon="0" rev="15600000"/>
            </a:lightRig>
          </a:scene3d>
          <a:sp3d extrusionH="57150" prstMaterial="softEdge">
            <a:bevelT w="25400" h="38100"/>
          </a:sp3d>
        </a:bodyPr>
        <a:lstStyle/>
        <a:p>
          <a:endParaRPr lang="en-US" b="1" cap="none" spc="50">
            <a:ln w="0"/>
            <a:solidFill>
              <a:schemeClr val="bg2"/>
            </a:solidFill>
            <a:effectLst>
              <a:innerShdw blurRad="63500" dist="50800" dir="13500000">
                <a:srgbClr val="000000">
                  <a:alpha val="50000"/>
                </a:srgbClr>
              </a:innerShdw>
            </a:effectLst>
          </a:endParaRPr>
        </a:p>
      </dgm:t>
    </dgm:pt>
    <dgm:pt modelId="{AA92F8FA-5135-F043-BD88-27DCEB892983}">
      <dgm:prSet phldrT="[Text]" custT="1"/>
      <dgm:spPr>
        <a:solidFill>
          <a:schemeClr val="accent5">
            <a:lumMod val="60000"/>
            <a:lumOff val="40000"/>
          </a:schemeClr>
        </a:solidFill>
      </dgm:spPr>
      <dgm:t>
        <a:bodyPr/>
        <a:lstStyle/>
        <a:p>
          <a:r>
            <a:rPr lang="en-US" sz="1400" dirty="0"/>
            <a:t>Parse data via HTML tables and collect relevant information</a:t>
          </a:r>
        </a:p>
      </dgm:t>
    </dgm:pt>
    <dgm:pt modelId="{B877B689-784E-A94C-B8A7-3EEDE7794402}" type="parTrans" cxnId="{CAF8F9E4-90AD-8D44-944F-F33D125DF6F8}">
      <dgm:prSet/>
      <dgm:spPr/>
      <dgm:t>
        <a:bodyPr>
          <a:scene3d>
            <a:camera prst="orthographicFront"/>
            <a:lightRig rig="soft" dir="t">
              <a:rot lat="0" lon="0" rev="15600000"/>
            </a:lightRig>
          </a:scene3d>
          <a:sp3d extrusionH="57150" prstMaterial="softEdge">
            <a:bevelT w="25400" h="38100"/>
          </a:sp3d>
        </a:bodyPr>
        <a:lstStyle/>
        <a:p>
          <a:endParaRPr lang="en-US" b="1" cap="none" spc="50">
            <a:ln w="0"/>
            <a:solidFill>
              <a:schemeClr val="bg2"/>
            </a:solidFill>
            <a:effectLst>
              <a:innerShdw blurRad="63500" dist="50800" dir="13500000">
                <a:srgbClr val="000000">
                  <a:alpha val="50000"/>
                </a:srgbClr>
              </a:innerShdw>
            </a:effectLst>
          </a:endParaRPr>
        </a:p>
      </dgm:t>
    </dgm:pt>
    <dgm:pt modelId="{10B20424-14B9-6D45-BF91-8B42F0D14BBA}" type="sibTrans" cxnId="{CAF8F9E4-90AD-8D44-944F-F33D125DF6F8}">
      <dgm:prSet/>
      <dgm:spPr/>
      <dgm:t>
        <a:bodyPr>
          <a:scene3d>
            <a:camera prst="orthographicFront"/>
            <a:lightRig rig="soft" dir="t">
              <a:rot lat="0" lon="0" rev="15600000"/>
            </a:lightRig>
          </a:scene3d>
          <a:sp3d extrusionH="57150" prstMaterial="softEdge">
            <a:bevelT w="25400" h="38100"/>
          </a:sp3d>
        </a:bodyPr>
        <a:lstStyle/>
        <a:p>
          <a:endParaRPr lang="en-US" b="1" cap="none" spc="50">
            <a:ln w="0"/>
            <a:solidFill>
              <a:schemeClr val="bg2"/>
            </a:solidFill>
            <a:effectLst>
              <a:innerShdw blurRad="63500" dist="50800" dir="13500000">
                <a:srgbClr val="000000">
                  <a:alpha val="50000"/>
                </a:srgbClr>
              </a:innerShdw>
            </a:effectLst>
          </a:endParaRPr>
        </a:p>
      </dgm:t>
    </dgm:pt>
    <dgm:pt modelId="{080DDB96-3FC0-FF4A-B0AC-C257050EFDB2}">
      <dgm:prSet phldrT="[Text]" custT="1"/>
      <dgm:spPr>
        <a:solidFill>
          <a:schemeClr val="accent6">
            <a:lumMod val="60000"/>
            <a:lumOff val="40000"/>
          </a:schemeClr>
        </a:solidFill>
      </dgm:spPr>
      <dgm:t>
        <a:bodyPr/>
        <a:lstStyle/>
        <a:p>
          <a:r>
            <a:rPr lang="en-US" sz="1400" dirty="0"/>
            <a:t>Turn this collected information into  dictionary</a:t>
          </a:r>
        </a:p>
      </dgm:t>
    </dgm:pt>
    <dgm:pt modelId="{53D87076-5830-BA41-8770-1C6356F0D105}" type="parTrans" cxnId="{9972154E-7B33-BA41-B0E0-1E52B7B2B794}">
      <dgm:prSet/>
      <dgm:spPr/>
      <dgm:t>
        <a:bodyPr>
          <a:scene3d>
            <a:camera prst="orthographicFront"/>
            <a:lightRig rig="soft" dir="t">
              <a:rot lat="0" lon="0" rev="15600000"/>
            </a:lightRig>
          </a:scene3d>
          <a:sp3d extrusionH="57150" prstMaterial="softEdge">
            <a:bevelT w="25400" h="38100"/>
          </a:sp3d>
        </a:bodyPr>
        <a:lstStyle/>
        <a:p>
          <a:endParaRPr lang="en-US" b="1" cap="none" spc="50">
            <a:ln w="0"/>
            <a:solidFill>
              <a:schemeClr val="bg2"/>
            </a:solidFill>
            <a:effectLst>
              <a:innerShdw blurRad="63500" dist="50800" dir="13500000">
                <a:srgbClr val="000000">
                  <a:alpha val="50000"/>
                </a:srgbClr>
              </a:innerShdw>
            </a:effectLst>
          </a:endParaRPr>
        </a:p>
      </dgm:t>
    </dgm:pt>
    <dgm:pt modelId="{DDC18143-CCF1-654B-B294-393ADE414CE6}" type="sibTrans" cxnId="{9972154E-7B33-BA41-B0E0-1E52B7B2B794}">
      <dgm:prSet/>
      <dgm:spPr/>
      <dgm:t>
        <a:bodyPr>
          <a:scene3d>
            <a:camera prst="orthographicFront"/>
            <a:lightRig rig="soft" dir="t">
              <a:rot lat="0" lon="0" rev="15600000"/>
            </a:lightRig>
          </a:scene3d>
          <a:sp3d extrusionH="57150" prstMaterial="softEdge">
            <a:bevelT w="25400" h="38100"/>
          </a:sp3d>
        </a:bodyPr>
        <a:lstStyle/>
        <a:p>
          <a:endParaRPr lang="en-US" b="1" cap="none" spc="50">
            <a:ln w="0"/>
            <a:solidFill>
              <a:schemeClr val="bg2"/>
            </a:solidFill>
            <a:effectLst>
              <a:innerShdw blurRad="63500" dist="50800" dir="13500000">
                <a:srgbClr val="000000">
                  <a:alpha val="50000"/>
                </a:srgbClr>
              </a:innerShdw>
            </a:effectLst>
          </a:endParaRPr>
        </a:p>
      </dgm:t>
    </dgm:pt>
    <dgm:pt modelId="{55C4B37C-2C03-A949-A4EC-A58EFD9121FA}">
      <dgm:prSet phldrT="[Text]" custT="1"/>
      <dgm:spPr>
        <a:solidFill>
          <a:schemeClr val="accent4">
            <a:lumMod val="60000"/>
            <a:lumOff val="40000"/>
          </a:schemeClr>
        </a:solidFill>
      </dgm:spPr>
      <dgm:t>
        <a:bodyPr/>
        <a:lstStyle/>
        <a:p>
          <a:r>
            <a:rPr lang="en-US" sz="1400" dirty="0"/>
            <a:t>Create a dataframe from dictionary and export it as a .csv </a:t>
          </a:r>
        </a:p>
      </dgm:t>
    </dgm:pt>
    <dgm:pt modelId="{117C471B-AA85-7147-97A4-C1900DFBC667}" type="parTrans" cxnId="{87CDFB14-9B8D-AA4B-AA6D-014273DCFB53}">
      <dgm:prSet/>
      <dgm:spPr/>
      <dgm:t>
        <a:bodyPr>
          <a:scene3d>
            <a:camera prst="orthographicFront"/>
            <a:lightRig rig="soft" dir="t">
              <a:rot lat="0" lon="0" rev="15600000"/>
            </a:lightRig>
          </a:scene3d>
          <a:sp3d extrusionH="57150" prstMaterial="softEdge">
            <a:bevelT w="25400" h="38100"/>
          </a:sp3d>
        </a:bodyPr>
        <a:lstStyle/>
        <a:p>
          <a:endParaRPr lang="en-US" b="1" cap="none" spc="50">
            <a:ln w="0"/>
            <a:solidFill>
              <a:schemeClr val="bg2"/>
            </a:solidFill>
            <a:effectLst>
              <a:innerShdw blurRad="63500" dist="50800" dir="13500000">
                <a:srgbClr val="000000">
                  <a:alpha val="50000"/>
                </a:srgbClr>
              </a:innerShdw>
            </a:effectLst>
          </a:endParaRPr>
        </a:p>
      </dgm:t>
    </dgm:pt>
    <dgm:pt modelId="{239E35BB-4912-184D-82A4-17BF7C156D4F}" type="sibTrans" cxnId="{87CDFB14-9B8D-AA4B-AA6D-014273DCFB53}">
      <dgm:prSet/>
      <dgm:spPr/>
      <dgm:t>
        <a:bodyPr>
          <a:scene3d>
            <a:camera prst="orthographicFront"/>
            <a:lightRig rig="soft" dir="t">
              <a:rot lat="0" lon="0" rev="15600000"/>
            </a:lightRig>
          </a:scene3d>
          <a:sp3d extrusionH="57150" prstMaterial="softEdge">
            <a:bevelT w="25400" h="38100"/>
          </a:sp3d>
        </a:bodyPr>
        <a:lstStyle/>
        <a:p>
          <a:endParaRPr lang="en-US" b="1" cap="none" spc="50">
            <a:ln w="0"/>
            <a:solidFill>
              <a:schemeClr val="bg2"/>
            </a:solidFill>
            <a:effectLst>
              <a:innerShdw blurRad="63500" dist="50800" dir="13500000">
                <a:srgbClr val="000000">
                  <a:alpha val="50000"/>
                </a:srgbClr>
              </a:innerShdw>
            </a:effectLst>
          </a:endParaRPr>
        </a:p>
      </dgm:t>
    </dgm:pt>
    <dgm:pt modelId="{BA991655-0A19-3340-BADC-8064ED761A73}" type="pres">
      <dgm:prSet presAssocID="{204F459D-6B2C-5544-BB1A-7224BBAFC44B}" presName="diagram" presStyleCnt="0">
        <dgm:presLayoutVars>
          <dgm:dir/>
          <dgm:resizeHandles/>
        </dgm:presLayoutVars>
      </dgm:prSet>
      <dgm:spPr/>
    </dgm:pt>
    <dgm:pt modelId="{0F1D2B3C-B1F7-304A-B3D0-2028B40BEA24}" type="pres">
      <dgm:prSet presAssocID="{0F18C27C-C164-D042-BCB7-D08D7D8A2075}" presName="firstNode" presStyleLbl="node1" presStyleIdx="0" presStyleCnt="6">
        <dgm:presLayoutVars>
          <dgm:bulletEnabled val="1"/>
        </dgm:presLayoutVars>
      </dgm:prSet>
      <dgm:spPr/>
    </dgm:pt>
    <dgm:pt modelId="{DDDC2E76-6E75-4D4E-B2C7-0F857AC5962D}" type="pres">
      <dgm:prSet presAssocID="{3A8BBED1-5B1F-414C-9BAF-C3D3C54C3A68}" presName="sibTrans" presStyleLbl="sibTrans2D1" presStyleIdx="0" presStyleCnt="5"/>
      <dgm:spPr/>
    </dgm:pt>
    <dgm:pt modelId="{8951BA89-CF76-854A-A1D0-5A4F540E7F20}" type="pres">
      <dgm:prSet presAssocID="{F3947CCA-9F42-6241-8A02-BCB5FFA91DE4}" presName="middleNode" presStyleCnt="0"/>
      <dgm:spPr/>
    </dgm:pt>
    <dgm:pt modelId="{A9DCADD2-F418-274B-A29B-F563BCEEDD69}" type="pres">
      <dgm:prSet presAssocID="{F3947CCA-9F42-6241-8A02-BCB5FFA91DE4}" presName="padding" presStyleLbl="node1" presStyleIdx="0" presStyleCnt="6"/>
      <dgm:spPr/>
    </dgm:pt>
    <dgm:pt modelId="{97D5FAF6-F649-3A4F-BD98-2C85CD23763F}" type="pres">
      <dgm:prSet presAssocID="{F3947CCA-9F42-6241-8A02-BCB5FFA91DE4}" presName="shape" presStyleLbl="node1" presStyleIdx="1" presStyleCnt="6" custScaleX="144278" custScaleY="134967">
        <dgm:presLayoutVars>
          <dgm:bulletEnabled val="1"/>
        </dgm:presLayoutVars>
      </dgm:prSet>
      <dgm:spPr/>
    </dgm:pt>
    <dgm:pt modelId="{EF52C0A7-9B43-7942-B663-E67CACD4DC1A}" type="pres">
      <dgm:prSet presAssocID="{D39C16D8-5693-934D-9D25-333AEBE94D9C}" presName="sibTrans" presStyleLbl="sibTrans2D1" presStyleIdx="1" presStyleCnt="5"/>
      <dgm:spPr/>
    </dgm:pt>
    <dgm:pt modelId="{E84723EE-8B76-734E-A5C7-681251D2B63A}" type="pres">
      <dgm:prSet presAssocID="{C240A527-E9DC-0347-87B0-1F1BBC77407D}" presName="middleNode" presStyleCnt="0"/>
      <dgm:spPr/>
    </dgm:pt>
    <dgm:pt modelId="{FA014AFF-2237-E446-8759-9A4C6D1CD1E4}" type="pres">
      <dgm:prSet presAssocID="{C240A527-E9DC-0347-87B0-1F1BBC77407D}" presName="padding" presStyleLbl="node1" presStyleIdx="1" presStyleCnt="6"/>
      <dgm:spPr/>
    </dgm:pt>
    <dgm:pt modelId="{247C9BF2-D6BE-6741-BA92-7459654D4B4A}" type="pres">
      <dgm:prSet presAssocID="{C240A527-E9DC-0347-87B0-1F1BBC77407D}" presName="shape" presStyleLbl="node1" presStyleIdx="2" presStyleCnt="6" custScaleX="185996" custScaleY="140633">
        <dgm:presLayoutVars>
          <dgm:bulletEnabled val="1"/>
        </dgm:presLayoutVars>
      </dgm:prSet>
      <dgm:spPr/>
    </dgm:pt>
    <dgm:pt modelId="{CB621A05-E506-6F49-AEA4-FF46B4E2E457}" type="pres">
      <dgm:prSet presAssocID="{721849F7-B856-6048-873E-158CE3D3C0E2}" presName="sibTrans" presStyleLbl="sibTrans2D1" presStyleIdx="2" presStyleCnt="5"/>
      <dgm:spPr/>
    </dgm:pt>
    <dgm:pt modelId="{47E102E8-0A68-9249-AF70-4F99855CABCB}" type="pres">
      <dgm:prSet presAssocID="{AA92F8FA-5135-F043-BD88-27DCEB892983}" presName="middleNode" presStyleCnt="0"/>
      <dgm:spPr/>
    </dgm:pt>
    <dgm:pt modelId="{B2C36F07-197E-6246-938E-16D2578F1500}" type="pres">
      <dgm:prSet presAssocID="{AA92F8FA-5135-F043-BD88-27DCEB892983}" presName="padding" presStyleLbl="node1" presStyleIdx="2" presStyleCnt="6"/>
      <dgm:spPr/>
    </dgm:pt>
    <dgm:pt modelId="{6D0C2F37-034D-ED45-AE68-8111585726E8}" type="pres">
      <dgm:prSet presAssocID="{AA92F8FA-5135-F043-BD88-27DCEB892983}" presName="shape" presStyleLbl="node1" presStyleIdx="3" presStyleCnt="6" custScaleX="142644" custScaleY="140181">
        <dgm:presLayoutVars>
          <dgm:bulletEnabled val="1"/>
        </dgm:presLayoutVars>
      </dgm:prSet>
      <dgm:spPr/>
    </dgm:pt>
    <dgm:pt modelId="{7B829D99-373D-D94C-9842-63ED575910F4}" type="pres">
      <dgm:prSet presAssocID="{10B20424-14B9-6D45-BF91-8B42F0D14BBA}" presName="sibTrans" presStyleLbl="sibTrans2D1" presStyleIdx="3" presStyleCnt="5"/>
      <dgm:spPr/>
    </dgm:pt>
    <dgm:pt modelId="{B7411D22-508E-5441-897B-1D620545E2C4}" type="pres">
      <dgm:prSet presAssocID="{080DDB96-3FC0-FF4A-B0AC-C257050EFDB2}" presName="middleNode" presStyleCnt="0"/>
      <dgm:spPr/>
    </dgm:pt>
    <dgm:pt modelId="{77B47987-F69A-9342-846D-FE15D05D8EE2}" type="pres">
      <dgm:prSet presAssocID="{080DDB96-3FC0-FF4A-B0AC-C257050EFDB2}" presName="padding" presStyleLbl="node1" presStyleIdx="3" presStyleCnt="6"/>
      <dgm:spPr/>
    </dgm:pt>
    <dgm:pt modelId="{92B4DFAF-3182-E244-B3A1-017D0BE686F5}" type="pres">
      <dgm:prSet presAssocID="{080DDB96-3FC0-FF4A-B0AC-C257050EFDB2}" presName="shape" presStyleLbl="node1" presStyleIdx="4" presStyleCnt="6" custScaleX="127190" custScaleY="143959">
        <dgm:presLayoutVars>
          <dgm:bulletEnabled val="1"/>
        </dgm:presLayoutVars>
      </dgm:prSet>
      <dgm:spPr/>
    </dgm:pt>
    <dgm:pt modelId="{AA1A2CC7-F189-844D-B7CF-715985069EEB}" type="pres">
      <dgm:prSet presAssocID="{DDC18143-CCF1-654B-B294-393ADE414CE6}" presName="sibTrans" presStyleLbl="sibTrans2D1" presStyleIdx="4" presStyleCnt="5"/>
      <dgm:spPr/>
    </dgm:pt>
    <dgm:pt modelId="{6FF234EA-018D-0C41-B477-A31FC5C681DD}" type="pres">
      <dgm:prSet presAssocID="{55C4B37C-2C03-A949-A4EC-A58EFD9121FA}" presName="lastNode" presStyleLbl="node1" presStyleIdx="5" presStyleCnt="6">
        <dgm:presLayoutVars>
          <dgm:bulletEnabled val="1"/>
        </dgm:presLayoutVars>
      </dgm:prSet>
      <dgm:spPr/>
    </dgm:pt>
  </dgm:ptLst>
  <dgm:cxnLst>
    <dgm:cxn modelId="{09B7AE01-35E6-6C4F-8C47-A4AA80678EC3}" type="presOf" srcId="{F3947CCA-9F42-6241-8A02-BCB5FFA91DE4}" destId="{97D5FAF6-F649-3A4F-BD98-2C85CD23763F}" srcOrd="0" destOrd="0" presId="urn:microsoft.com/office/officeart/2005/8/layout/bProcess2"/>
    <dgm:cxn modelId="{DF1BA50F-A99A-DE47-A675-AB59A88C9650}" type="presOf" srcId="{D39C16D8-5693-934D-9D25-333AEBE94D9C}" destId="{EF52C0A7-9B43-7942-B663-E67CACD4DC1A}" srcOrd="0" destOrd="0" presId="urn:microsoft.com/office/officeart/2005/8/layout/bProcess2"/>
    <dgm:cxn modelId="{87CDFB14-9B8D-AA4B-AA6D-014273DCFB53}" srcId="{204F459D-6B2C-5544-BB1A-7224BBAFC44B}" destId="{55C4B37C-2C03-A949-A4EC-A58EFD9121FA}" srcOrd="5" destOrd="0" parTransId="{117C471B-AA85-7147-97A4-C1900DFBC667}" sibTransId="{239E35BB-4912-184D-82A4-17BF7C156D4F}"/>
    <dgm:cxn modelId="{4E0A172D-D323-E049-8964-CF4F613FE871}" srcId="{204F459D-6B2C-5544-BB1A-7224BBAFC44B}" destId="{0F18C27C-C164-D042-BCB7-D08D7D8A2075}" srcOrd="0" destOrd="0" parTransId="{4C4A5AF7-B23F-C84D-9B6E-F8701D3C8A5D}" sibTransId="{3A8BBED1-5B1F-414C-9BAF-C3D3C54C3A68}"/>
    <dgm:cxn modelId="{AFEC8A32-BC00-324B-ADD4-1DE486FFC826}" type="presOf" srcId="{55C4B37C-2C03-A949-A4EC-A58EFD9121FA}" destId="{6FF234EA-018D-0C41-B477-A31FC5C681DD}" srcOrd="0" destOrd="0" presId="urn:microsoft.com/office/officeart/2005/8/layout/bProcess2"/>
    <dgm:cxn modelId="{291AA93B-DAC4-A545-BF91-24D1636F36CD}" srcId="{204F459D-6B2C-5544-BB1A-7224BBAFC44B}" destId="{C240A527-E9DC-0347-87B0-1F1BBC77407D}" srcOrd="2" destOrd="0" parTransId="{F88F248E-D166-9A45-A804-B3BDA39B1568}" sibTransId="{721849F7-B856-6048-873E-158CE3D3C0E2}"/>
    <dgm:cxn modelId="{9972154E-7B33-BA41-B0E0-1E52B7B2B794}" srcId="{204F459D-6B2C-5544-BB1A-7224BBAFC44B}" destId="{080DDB96-3FC0-FF4A-B0AC-C257050EFDB2}" srcOrd="4" destOrd="0" parTransId="{53D87076-5830-BA41-8770-1C6356F0D105}" sibTransId="{DDC18143-CCF1-654B-B294-393ADE414CE6}"/>
    <dgm:cxn modelId="{421E2254-72D7-5547-8352-71B6FF01D442}" type="presOf" srcId="{AA92F8FA-5135-F043-BD88-27DCEB892983}" destId="{6D0C2F37-034D-ED45-AE68-8111585726E8}" srcOrd="0" destOrd="0" presId="urn:microsoft.com/office/officeart/2005/8/layout/bProcess2"/>
    <dgm:cxn modelId="{D5B15161-A27A-0E45-8F31-083401C38995}" type="presOf" srcId="{204F459D-6B2C-5544-BB1A-7224BBAFC44B}" destId="{BA991655-0A19-3340-BADC-8064ED761A73}" srcOrd="0" destOrd="0" presId="urn:microsoft.com/office/officeart/2005/8/layout/bProcess2"/>
    <dgm:cxn modelId="{46E22E76-A7AE-4E4B-A7D8-FAB3A7D71CE7}" type="presOf" srcId="{721849F7-B856-6048-873E-158CE3D3C0E2}" destId="{CB621A05-E506-6F49-AEA4-FF46B4E2E457}" srcOrd="0" destOrd="0" presId="urn:microsoft.com/office/officeart/2005/8/layout/bProcess2"/>
    <dgm:cxn modelId="{5D97E28D-6002-4E40-A7E6-FA9D27B30B0F}" type="presOf" srcId="{10B20424-14B9-6D45-BF91-8B42F0D14BBA}" destId="{7B829D99-373D-D94C-9842-63ED575910F4}" srcOrd="0" destOrd="0" presId="urn:microsoft.com/office/officeart/2005/8/layout/bProcess2"/>
    <dgm:cxn modelId="{33ED7898-354C-E44E-AB84-E3CFA64796F1}" type="presOf" srcId="{080DDB96-3FC0-FF4A-B0AC-C257050EFDB2}" destId="{92B4DFAF-3182-E244-B3A1-017D0BE686F5}" srcOrd="0" destOrd="0" presId="urn:microsoft.com/office/officeart/2005/8/layout/bProcess2"/>
    <dgm:cxn modelId="{45D68CB3-A901-E84F-88D8-40DD049801AB}" type="presOf" srcId="{C240A527-E9DC-0347-87B0-1F1BBC77407D}" destId="{247C9BF2-D6BE-6741-BA92-7459654D4B4A}" srcOrd="0" destOrd="0" presId="urn:microsoft.com/office/officeart/2005/8/layout/bProcess2"/>
    <dgm:cxn modelId="{F80CC4C0-4F92-664C-9D8B-A81E303DAD9B}" type="presOf" srcId="{3A8BBED1-5B1F-414C-9BAF-C3D3C54C3A68}" destId="{DDDC2E76-6E75-4D4E-B2C7-0F857AC5962D}" srcOrd="0" destOrd="0" presId="urn:microsoft.com/office/officeart/2005/8/layout/bProcess2"/>
    <dgm:cxn modelId="{C1273CC9-3F55-BE41-9184-558949B1D19E}" type="presOf" srcId="{DDC18143-CCF1-654B-B294-393ADE414CE6}" destId="{AA1A2CC7-F189-844D-B7CF-715985069EEB}" srcOrd="0" destOrd="0" presId="urn:microsoft.com/office/officeart/2005/8/layout/bProcess2"/>
    <dgm:cxn modelId="{84F84DD7-AB8B-FE41-B0BD-15E2A070D897}" type="presOf" srcId="{0F18C27C-C164-D042-BCB7-D08D7D8A2075}" destId="{0F1D2B3C-B1F7-304A-B3D0-2028B40BEA24}" srcOrd="0" destOrd="0" presId="urn:microsoft.com/office/officeart/2005/8/layout/bProcess2"/>
    <dgm:cxn modelId="{CAF8F9E4-90AD-8D44-944F-F33D125DF6F8}" srcId="{204F459D-6B2C-5544-BB1A-7224BBAFC44B}" destId="{AA92F8FA-5135-F043-BD88-27DCEB892983}" srcOrd="3" destOrd="0" parTransId="{B877B689-784E-A94C-B8A7-3EEDE7794402}" sibTransId="{10B20424-14B9-6D45-BF91-8B42F0D14BBA}"/>
    <dgm:cxn modelId="{D3B35BEE-D12C-E646-95FF-2CECDE26E226}" srcId="{204F459D-6B2C-5544-BB1A-7224BBAFC44B}" destId="{F3947CCA-9F42-6241-8A02-BCB5FFA91DE4}" srcOrd="1" destOrd="0" parTransId="{1289A1FE-9AEA-5744-9F18-69F2CE0B7B86}" sibTransId="{D39C16D8-5693-934D-9D25-333AEBE94D9C}"/>
    <dgm:cxn modelId="{EBFF6C6C-F91A-DB48-A1A8-8B3AF7994507}" type="presParOf" srcId="{BA991655-0A19-3340-BADC-8064ED761A73}" destId="{0F1D2B3C-B1F7-304A-B3D0-2028B40BEA24}" srcOrd="0" destOrd="0" presId="urn:microsoft.com/office/officeart/2005/8/layout/bProcess2"/>
    <dgm:cxn modelId="{89312FDF-6285-CE47-B2A3-06000AF09372}" type="presParOf" srcId="{BA991655-0A19-3340-BADC-8064ED761A73}" destId="{DDDC2E76-6E75-4D4E-B2C7-0F857AC5962D}" srcOrd="1" destOrd="0" presId="urn:microsoft.com/office/officeart/2005/8/layout/bProcess2"/>
    <dgm:cxn modelId="{724F1805-F59C-394A-9904-CFA5A1A36650}" type="presParOf" srcId="{BA991655-0A19-3340-BADC-8064ED761A73}" destId="{8951BA89-CF76-854A-A1D0-5A4F540E7F20}" srcOrd="2" destOrd="0" presId="urn:microsoft.com/office/officeart/2005/8/layout/bProcess2"/>
    <dgm:cxn modelId="{E721DB3C-408E-DB48-A49E-5CF5E1CE094F}" type="presParOf" srcId="{8951BA89-CF76-854A-A1D0-5A4F540E7F20}" destId="{A9DCADD2-F418-274B-A29B-F563BCEEDD69}" srcOrd="0" destOrd="0" presId="urn:microsoft.com/office/officeart/2005/8/layout/bProcess2"/>
    <dgm:cxn modelId="{509FB6C5-3D8C-E348-A02F-2237396A67D0}" type="presParOf" srcId="{8951BA89-CF76-854A-A1D0-5A4F540E7F20}" destId="{97D5FAF6-F649-3A4F-BD98-2C85CD23763F}" srcOrd="1" destOrd="0" presId="urn:microsoft.com/office/officeart/2005/8/layout/bProcess2"/>
    <dgm:cxn modelId="{84A9868E-8F6E-A44A-8163-1BEDDD69DF28}" type="presParOf" srcId="{BA991655-0A19-3340-BADC-8064ED761A73}" destId="{EF52C0A7-9B43-7942-B663-E67CACD4DC1A}" srcOrd="3" destOrd="0" presId="urn:microsoft.com/office/officeart/2005/8/layout/bProcess2"/>
    <dgm:cxn modelId="{169AF659-9165-254F-A220-6D8C0CC4B258}" type="presParOf" srcId="{BA991655-0A19-3340-BADC-8064ED761A73}" destId="{E84723EE-8B76-734E-A5C7-681251D2B63A}" srcOrd="4" destOrd="0" presId="urn:microsoft.com/office/officeart/2005/8/layout/bProcess2"/>
    <dgm:cxn modelId="{1F516615-E464-3D43-A54F-2B19E50B11BA}" type="presParOf" srcId="{E84723EE-8B76-734E-A5C7-681251D2B63A}" destId="{FA014AFF-2237-E446-8759-9A4C6D1CD1E4}" srcOrd="0" destOrd="0" presId="urn:microsoft.com/office/officeart/2005/8/layout/bProcess2"/>
    <dgm:cxn modelId="{C6D7AD0B-8814-FB44-914C-212669BD2144}" type="presParOf" srcId="{E84723EE-8B76-734E-A5C7-681251D2B63A}" destId="{247C9BF2-D6BE-6741-BA92-7459654D4B4A}" srcOrd="1" destOrd="0" presId="urn:microsoft.com/office/officeart/2005/8/layout/bProcess2"/>
    <dgm:cxn modelId="{42992372-0555-C740-A658-86D8B5FD0868}" type="presParOf" srcId="{BA991655-0A19-3340-BADC-8064ED761A73}" destId="{CB621A05-E506-6F49-AEA4-FF46B4E2E457}" srcOrd="5" destOrd="0" presId="urn:microsoft.com/office/officeart/2005/8/layout/bProcess2"/>
    <dgm:cxn modelId="{4968F3CC-C864-A94B-A951-9BB093842B94}" type="presParOf" srcId="{BA991655-0A19-3340-BADC-8064ED761A73}" destId="{47E102E8-0A68-9249-AF70-4F99855CABCB}" srcOrd="6" destOrd="0" presId="urn:microsoft.com/office/officeart/2005/8/layout/bProcess2"/>
    <dgm:cxn modelId="{FC626397-7555-A743-A334-1AFCE8B68D75}" type="presParOf" srcId="{47E102E8-0A68-9249-AF70-4F99855CABCB}" destId="{B2C36F07-197E-6246-938E-16D2578F1500}" srcOrd="0" destOrd="0" presId="urn:microsoft.com/office/officeart/2005/8/layout/bProcess2"/>
    <dgm:cxn modelId="{2A53F882-3284-914E-AB2D-BF6703CC70BB}" type="presParOf" srcId="{47E102E8-0A68-9249-AF70-4F99855CABCB}" destId="{6D0C2F37-034D-ED45-AE68-8111585726E8}" srcOrd="1" destOrd="0" presId="urn:microsoft.com/office/officeart/2005/8/layout/bProcess2"/>
    <dgm:cxn modelId="{460DA47A-8304-1542-9501-B4A5F70D9735}" type="presParOf" srcId="{BA991655-0A19-3340-BADC-8064ED761A73}" destId="{7B829D99-373D-D94C-9842-63ED575910F4}" srcOrd="7" destOrd="0" presId="urn:microsoft.com/office/officeart/2005/8/layout/bProcess2"/>
    <dgm:cxn modelId="{C3C8F0A5-AA61-FA4F-96F9-8E554BC79345}" type="presParOf" srcId="{BA991655-0A19-3340-BADC-8064ED761A73}" destId="{B7411D22-508E-5441-897B-1D620545E2C4}" srcOrd="8" destOrd="0" presId="urn:microsoft.com/office/officeart/2005/8/layout/bProcess2"/>
    <dgm:cxn modelId="{39F777C9-EB60-4C45-BB3C-7A7E2A2584E6}" type="presParOf" srcId="{B7411D22-508E-5441-897B-1D620545E2C4}" destId="{77B47987-F69A-9342-846D-FE15D05D8EE2}" srcOrd="0" destOrd="0" presId="urn:microsoft.com/office/officeart/2005/8/layout/bProcess2"/>
    <dgm:cxn modelId="{89BE23A3-AEE9-C448-B3E7-71BE00085A62}" type="presParOf" srcId="{B7411D22-508E-5441-897B-1D620545E2C4}" destId="{92B4DFAF-3182-E244-B3A1-017D0BE686F5}" srcOrd="1" destOrd="0" presId="urn:microsoft.com/office/officeart/2005/8/layout/bProcess2"/>
    <dgm:cxn modelId="{F61D4DE0-E3BF-484A-954D-68D78A01E769}" type="presParOf" srcId="{BA991655-0A19-3340-BADC-8064ED761A73}" destId="{AA1A2CC7-F189-844D-B7CF-715985069EEB}" srcOrd="9" destOrd="0" presId="urn:microsoft.com/office/officeart/2005/8/layout/bProcess2"/>
    <dgm:cxn modelId="{5061161A-60F6-E245-914D-9DFE58922DE0}" type="presParOf" srcId="{BA991655-0A19-3340-BADC-8064ED761A73}" destId="{6FF234EA-018D-0C41-B477-A31FC5C681DD}" srcOrd="10" destOrd="0" presId="urn:microsoft.com/office/officeart/2005/8/layout/bProcess2"/>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F96224-C724-154E-AF68-4D51431B5AC1}" type="doc">
      <dgm:prSet loTypeId="urn:microsoft.com/office/officeart/2005/8/layout/process4" loCatId="" qsTypeId="urn:microsoft.com/office/officeart/2005/8/quickstyle/simple1" qsCatId="simple" csTypeId="urn:microsoft.com/office/officeart/2005/8/colors/accent1_2" csCatId="accent1" phldr="1"/>
      <dgm:spPr/>
      <dgm:t>
        <a:bodyPr/>
        <a:lstStyle/>
        <a:p>
          <a:endParaRPr lang="en-US"/>
        </a:p>
      </dgm:t>
    </dgm:pt>
    <dgm:pt modelId="{D07F4228-0DA7-F94D-BC25-97E4F7B7CDA9}">
      <dgm:prSet phldrT="[Text]"/>
      <dgm:spPr>
        <a:solidFill>
          <a:schemeClr val="accent6">
            <a:lumMod val="60000"/>
            <a:lumOff val="40000"/>
          </a:schemeClr>
        </a:solidFill>
        <a:ln>
          <a:solidFill>
            <a:schemeClr val="accent4">
              <a:lumMod val="40000"/>
              <a:lumOff val="60000"/>
            </a:schemeClr>
          </a:solidFill>
        </a:ln>
      </dgm:spPr>
      <dgm:t>
        <a:bodyPr/>
        <a:lstStyle/>
        <a:p>
          <a:r>
            <a:rPr lang="en-US" dirty="0"/>
            <a:t>Load in csv as dataframe</a:t>
          </a:r>
        </a:p>
      </dgm:t>
    </dgm:pt>
    <dgm:pt modelId="{28A42B32-7506-B540-BA37-F1D28A6A345A}" type="parTrans" cxnId="{ECA17A5F-1AB5-B342-8D8A-33D74188622F}">
      <dgm:prSet/>
      <dgm:spPr/>
      <dgm:t>
        <a:bodyPr/>
        <a:lstStyle/>
        <a:p>
          <a:endParaRPr lang="en-US"/>
        </a:p>
      </dgm:t>
    </dgm:pt>
    <dgm:pt modelId="{17408888-9D91-2544-8CFA-CD816744A913}" type="sibTrans" cxnId="{ECA17A5F-1AB5-B342-8D8A-33D74188622F}">
      <dgm:prSet/>
      <dgm:spPr/>
      <dgm:t>
        <a:bodyPr/>
        <a:lstStyle/>
        <a:p>
          <a:endParaRPr lang="en-US"/>
        </a:p>
      </dgm:t>
    </dgm:pt>
    <dgm:pt modelId="{3B7E4B8D-9C8E-9E45-81C5-E38F95720325}">
      <dgm:prSet phldrT="[Text]"/>
      <dgm:spPr>
        <a:solidFill>
          <a:schemeClr val="accent4">
            <a:lumMod val="60000"/>
            <a:lumOff val="40000"/>
          </a:schemeClr>
        </a:solidFill>
      </dgm:spPr>
      <dgm:t>
        <a:bodyPr/>
        <a:lstStyle/>
        <a:p>
          <a:r>
            <a:rPr lang="en-US" dirty="0"/>
            <a:t>Check datatypes of fields, check for nulls</a:t>
          </a:r>
        </a:p>
      </dgm:t>
    </dgm:pt>
    <dgm:pt modelId="{E3237B3A-908D-4F4E-B445-142F9A900B93}" type="parTrans" cxnId="{0A369065-DBBC-2C4E-B4C3-1EBB42C4D97F}">
      <dgm:prSet/>
      <dgm:spPr/>
      <dgm:t>
        <a:bodyPr/>
        <a:lstStyle/>
        <a:p>
          <a:endParaRPr lang="en-US"/>
        </a:p>
      </dgm:t>
    </dgm:pt>
    <dgm:pt modelId="{1A77CEAE-3A41-B745-B296-A08B60A15F0F}" type="sibTrans" cxnId="{0A369065-DBBC-2C4E-B4C3-1EBB42C4D97F}">
      <dgm:prSet/>
      <dgm:spPr/>
      <dgm:t>
        <a:bodyPr/>
        <a:lstStyle/>
        <a:p>
          <a:endParaRPr lang="en-US"/>
        </a:p>
      </dgm:t>
    </dgm:pt>
    <dgm:pt modelId="{BCD82708-1FCC-3C45-B164-F549CDAD8A34}">
      <dgm:prSet phldrT="[Text]"/>
      <dgm:spPr>
        <a:solidFill>
          <a:schemeClr val="accent2">
            <a:lumMod val="60000"/>
            <a:lumOff val="40000"/>
          </a:schemeClr>
        </a:solidFill>
      </dgm:spPr>
      <dgm:t>
        <a:bodyPr/>
        <a:lstStyle/>
        <a:p>
          <a:r>
            <a:rPr lang="en-US" dirty="0"/>
            <a:t>Find number of launches on each site </a:t>
          </a:r>
        </a:p>
      </dgm:t>
    </dgm:pt>
    <dgm:pt modelId="{D798B59C-A900-874A-A2D4-4ADEEADDB036}" type="parTrans" cxnId="{07CBBD7A-3D2B-0A4B-86C4-806E37844D4A}">
      <dgm:prSet/>
      <dgm:spPr/>
      <dgm:t>
        <a:bodyPr/>
        <a:lstStyle/>
        <a:p>
          <a:endParaRPr lang="en-US"/>
        </a:p>
      </dgm:t>
    </dgm:pt>
    <dgm:pt modelId="{5CBBC002-A464-A94D-AA7D-55408F11E987}" type="sibTrans" cxnId="{07CBBD7A-3D2B-0A4B-86C4-806E37844D4A}">
      <dgm:prSet/>
      <dgm:spPr/>
      <dgm:t>
        <a:bodyPr/>
        <a:lstStyle/>
        <a:p>
          <a:endParaRPr lang="en-US"/>
        </a:p>
      </dgm:t>
    </dgm:pt>
    <dgm:pt modelId="{BD414A8F-CC7A-8A44-BA9B-13116A137EDA}">
      <dgm:prSet/>
      <dgm:spPr>
        <a:solidFill>
          <a:schemeClr val="accent5">
            <a:lumMod val="60000"/>
            <a:lumOff val="40000"/>
          </a:schemeClr>
        </a:solidFill>
      </dgm:spPr>
      <dgm:t>
        <a:bodyPr/>
        <a:lstStyle/>
        <a:p>
          <a:r>
            <a:rPr lang="en-US" dirty="0"/>
            <a:t>Find the number of occurrences for each mission outcome</a:t>
          </a:r>
        </a:p>
      </dgm:t>
    </dgm:pt>
    <dgm:pt modelId="{B86E33FA-2B53-BB48-99C3-B32959484274}" type="parTrans" cxnId="{EDAB82F5-4F02-1F46-A209-FB3B675B61CE}">
      <dgm:prSet/>
      <dgm:spPr/>
      <dgm:t>
        <a:bodyPr/>
        <a:lstStyle/>
        <a:p>
          <a:endParaRPr lang="en-US"/>
        </a:p>
      </dgm:t>
    </dgm:pt>
    <dgm:pt modelId="{A904AE7E-AC59-7147-8E82-020314492146}" type="sibTrans" cxnId="{EDAB82F5-4F02-1F46-A209-FB3B675B61CE}">
      <dgm:prSet/>
      <dgm:spPr/>
      <dgm:t>
        <a:bodyPr/>
        <a:lstStyle/>
        <a:p>
          <a:endParaRPr lang="en-US"/>
        </a:p>
      </dgm:t>
    </dgm:pt>
    <dgm:pt modelId="{5C464FD6-ADAD-6641-AF29-183847D3A509}">
      <dgm:prSet/>
      <dgm:spPr>
        <a:solidFill>
          <a:schemeClr val="accent6">
            <a:lumMod val="60000"/>
            <a:lumOff val="40000"/>
          </a:schemeClr>
        </a:solidFill>
      </dgm:spPr>
      <dgm:t>
        <a:bodyPr/>
        <a:lstStyle/>
        <a:p>
          <a:r>
            <a:rPr lang="en-US" dirty="0"/>
            <a:t>Create list of outcome types that are considered unsuccessful</a:t>
          </a:r>
        </a:p>
      </dgm:t>
    </dgm:pt>
    <dgm:pt modelId="{A01C8B8D-DE22-3A41-935F-6707F6B418A3}" type="parTrans" cxnId="{F6F828E3-F47B-B246-9198-92C501C2424C}">
      <dgm:prSet/>
      <dgm:spPr/>
      <dgm:t>
        <a:bodyPr/>
        <a:lstStyle/>
        <a:p>
          <a:endParaRPr lang="en-US"/>
        </a:p>
      </dgm:t>
    </dgm:pt>
    <dgm:pt modelId="{FAC9681D-9674-A341-BCFA-42A0D47E27A7}" type="sibTrans" cxnId="{F6F828E3-F47B-B246-9198-92C501C2424C}">
      <dgm:prSet/>
      <dgm:spPr/>
      <dgm:t>
        <a:bodyPr/>
        <a:lstStyle/>
        <a:p>
          <a:endParaRPr lang="en-US"/>
        </a:p>
      </dgm:t>
    </dgm:pt>
    <dgm:pt modelId="{197776F8-CE17-4145-9925-507E666B2719}">
      <dgm:prSet/>
      <dgm:spPr>
        <a:solidFill>
          <a:schemeClr val="accent4">
            <a:lumMod val="60000"/>
            <a:lumOff val="40000"/>
          </a:schemeClr>
        </a:solidFill>
      </dgm:spPr>
      <dgm:t>
        <a:bodyPr/>
        <a:lstStyle/>
        <a:p>
          <a:r>
            <a:rPr lang="en-US" dirty="0"/>
            <a:t>Using the list create a landing outcome label (successful or unsuccessful) for future use</a:t>
          </a:r>
        </a:p>
      </dgm:t>
    </dgm:pt>
    <dgm:pt modelId="{2B704AC4-3F57-7640-A96C-5B4456EAF619}" type="parTrans" cxnId="{DE2B6636-CFDF-D048-BFF9-AB1101D6CEE2}">
      <dgm:prSet/>
      <dgm:spPr/>
      <dgm:t>
        <a:bodyPr/>
        <a:lstStyle/>
        <a:p>
          <a:endParaRPr lang="en-US"/>
        </a:p>
      </dgm:t>
    </dgm:pt>
    <dgm:pt modelId="{AAF1864A-734A-D049-B5AE-A1B6AE2BE810}" type="sibTrans" cxnId="{DE2B6636-CFDF-D048-BFF9-AB1101D6CEE2}">
      <dgm:prSet/>
      <dgm:spPr/>
      <dgm:t>
        <a:bodyPr/>
        <a:lstStyle/>
        <a:p>
          <a:endParaRPr lang="en-US"/>
        </a:p>
      </dgm:t>
    </dgm:pt>
    <dgm:pt modelId="{1E95811C-6D13-634A-A332-7EC5ADB91A5C}">
      <dgm:prSet/>
      <dgm:spPr>
        <a:solidFill>
          <a:schemeClr val="accent2">
            <a:lumMod val="60000"/>
            <a:lumOff val="40000"/>
          </a:schemeClr>
        </a:solidFill>
      </dgm:spPr>
      <dgm:t>
        <a:bodyPr/>
        <a:lstStyle/>
        <a:p>
          <a:r>
            <a:rPr lang="en-US" dirty="0"/>
            <a:t>Export the wrangled data as a csv</a:t>
          </a:r>
        </a:p>
      </dgm:t>
    </dgm:pt>
    <dgm:pt modelId="{E0F4A74D-8F2B-A640-84C1-D78037E55B03}" type="parTrans" cxnId="{45ABC06E-F814-824B-8FC6-1560AA3E8179}">
      <dgm:prSet/>
      <dgm:spPr/>
      <dgm:t>
        <a:bodyPr/>
        <a:lstStyle/>
        <a:p>
          <a:endParaRPr lang="en-US"/>
        </a:p>
      </dgm:t>
    </dgm:pt>
    <dgm:pt modelId="{71F0B6FD-5BF2-D147-8B3F-1D67CC099C49}" type="sibTrans" cxnId="{45ABC06E-F814-824B-8FC6-1560AA3E8179}">
      <dgm:prSet/>
      <dgm:spPr/>
      <dgm:t>
        <a:bodyPr/>
        <a:lstStyle/>
        <a:p>
          <a:endParaRPr lang="en-US"/>
        </a:p>
      </dgm:t>
    </dgm:pt>
    <dgm:pt modelId="{64E9E7E4-BCA5-F64E-BF1F-C7FD582B5ECB}" type="pres">
      <dgm:prSet presAssocID="{93F96224-C724-154E-AF68-4D51431B5AC1}" presName="Name0" presStyleCnt="0">
        <dgm:presLayoutVars>
          <dgm:dir/>
          <dgm:animLvl val="lvl"/>
          <dgm:resizeHandles val="exact"/>
        </dgm:presLayoutVars>
      </dgm:prSet>
      <dgm:spPr/>
    </dgm:pt>
    <dgm:pt modelId="{BBEC3A40-84DD-CC41-A41A-D92CFA0E8C0D}" type="pres">
      <dgm:prSet presAssocID="{1E95811C-6D13-634A-A332-7EC5ADB91A5C}" presName="boxAndChildren" presStyleCnt="0"/>
      <dgm:spPr/>
    </dgm:pt>
    <dgm:pt modelId="{D2B13323-3EC9-C64F-805C-746B24CE54CB}" type="pres">
      <dgm:prSet presAssocID="{1E95811C-6D13-634A-A332-7EC5ADB91A5C}" presName="parentTextBox" presStyleLbl="node1" presStyleIdx="0" presStyleCnt="7" custScaleY="122917"/>
      <dgm:spPr/>
    </dgm:pt>
    <dgm:pt modelId="{6A9765FC-6C25-8240-B27F-C41498F9175F}" type="pres">
      <dgm:prSet presAssocID="{AAF1864A-734A-D049-B5AE-A1B6AE2BE810}" presName="sp" presStyleCnt="0"/>
      <dgm:spPr/>
    </dgm:pt>
    <dgm:pt modelId="{9886D92E-2892-204D-A104-D6726BA4F6C5}" type="pres">
      <dgm:prSet presAssocID="{197776F8-CE17-4145-9925-507E666B2719}" presName="arrowAndChildren" presStyleCnt="0"/>
      <dgm:spPr/>
    </dgm:pt>
    <dgm:pt modelId="{3C7AD6B9-8772-4340-9772-8103F15ACA34}" type="pres">
      <dgm:prSet presAssocID="{197776F8-CE17-4145-9925-507E666B2719}" presName="parentTextArrow" presStyleLbl="node1" presStyleIdx="1" presStyleCnt="7"/>
      <dgm:spPr/>
    </dgm:pt>
    <dgm:pt modelId="{31A744E6-833B-7C4B-9872-B93760F675D7}" type="pres">
      <dgm:prSet presAssocID="{FAC9681D-9674-A341-BCFA-42A0D47E27A7}" presName="sp" presStyleCnt="0"/>
      <dgm:spPr/>
    </dgm:pt>
    <dgm:pt modelId="{C6C24380-6C83-BA40-8799-27CD52E53901}" type="pres">
      <dgm:prSet presAssocID="{5C464FD6-ADAD-6641-AF29-183847D3A509}" presName="arrowAndChildren" presStyleCnt="0"/>
      <dgm:spPr/>
    </dgm:pt>
    <dgm:pt modelId="{0FCDFDEE-3D12-0740-BDFD-3FCA7BCB4EB2}" type="pres">
      <dgm:prSet presAssocID="{5C464FD6-ADAD-6641-AF29-183847D3A509}" presName="parentTextArrow" presStyleLbl="node1" presStyleIdx="2" presStyleCnt="7"/>
      <dgm:spPr/>
    </dgm:pt>
    <dgm:pt modelId="{E2A15AD7-A4E9-A34D-85C4-851BD4011D12}" type="pres">
      <dgm:prSet presAssocID="{A904AE7E-AC59-7147-8E82-020314492146}" presName="sp" presStyleCnt="0"/>
      <dgm:spPr/>
    </dgm:pt>
    <dgm:pt modelId="{B565A97E-1C2E-914B-9CC0-C8EAD0F7D482}" type="pres">
      <dgm:prSet presAssocID="{BD414A8F-CC7A-8A44-BA9B-13116A137EDA}" presName="arrowAndChildren" presStyleCnt="0"/>
      <dgm:spPr/>
    </dgm:pt>
    <dgm:pt modelId="{79305F1B-C1A8-CE4F-832F-415125C29EA3}" type="pres">
      <dgm:prSet presAssocID="{BD414A8F-CC7A-8A44-BA9B-13116A137EDA}" presName="parentTextArrow" presStyleLbl="node1" presStyleIdx="3" presStyleCnt="7"/>
      <dgm:spPr/>
    </dgm:pt>
    <dgm:pt modelId="{A9835D7F-4322-9445-B74C-CA697256856B}" type="pres">
      <dgm:prSet presAssocID="{5CBBC002-A464-A94D-AA7D-55408F11E987}" presName="sp" presStyleCnt="0"/>
      <dgm:spPr/>
    </dgm:pt>
    <dgm:pt modelId="{FAF17047-9AC0-374B-9A04-4AA10A025582}" type="pres">
      <dgm:prSet presAssocID="{BCD82708-1FCC-3C45-B164-F549CDAD8A34}" presName="arrowAndChildren" presStyleCnt="0"/>
      <dgm:spPr/>
    </dgm:pt>
    <dgm:pt modelId="{AB506BE3-D8FA-5D49-BE9B-B1724C1C592E}" type="pres">
      <dgm:prSet presAssocID="{BCD82708-1FCC-3C45-B164-F549CDAD8A34}" presName="parentTextArrow" presStyleLbl="node1" presStyleIdx="4" presStyleCnt="7"/>
      <dgm:spPr/>
    </dgm:pt>
    <dgm:pt modelId="{21931C6D-2E2C-CC49-B565-737A54D012B8}" type="pres">
      <dgm:prSet presAssocID="{1A77CEAE-3A41-B745-B296-A08B60A15F0F}" presName="sp" presStyleCnt="0"/>
      <dgm:spPr/>
    </dgm:pt>
    <dgm:pt modelId="{B6512B02-5DAB-0C44-AC5E-5FF725B21B89}" type="pres">
      <dgm:prSet presAssocID="{3B7E4B8D-9C8E-9E45-81C5-E38F95720325}" presName="arrowAndChildren" presStyleCnt="0"/>
      <dgm:spPr/>
    </dgm:pt>
    <dgm:pt modelId="{5794301B-54F1-3B42-9F59-C40A795943B3}" type="pres">
      <dgm:prSet presAssocID="{3B7E4B8D-9C8E-9E45-81C5-E38F95720325}" presName="parentTextArrow" presStyleLbl="node1" presStyleIdx="5" presStyleCnt="7"/>
      <dgm:spPr/>
    </dgm:pt>
    <dgm:pt modelId="{FA3584BB-B4CF-0F46-94CC-A5BFF82CBD11}" type="pres">
      <dgm:prSet presAssocID="{17408888-9D91-2544-8CFA-CD816744A913}" presName="sp" presStyleCnt="0"/>
      <dgm:spPr/>
    </dgm:pt>
    <dgm:pt modelId="{E6A25372-08DF-BB43-81C4-A890010F5BE8}" type="pres">
      <dgm:prSet presAssocID="{D07F4228-0DA7-F94D-BC25-97E4F7B7CDA9}" presName="arrowAndChildren" presStyleCnt="0"/>
      <dgm:spPr/>
    </dgm:pt>
    <dgm:pt modelId="{81FC0D33-6823-9C4D-A20F-D7E87C30DA2A}" type="pres">
      <dgm:prSet presAssocID="{D07F4228-0DA7-F94D-BC25-97E4F7B7CDA9}" presName="parentTextArrow" presStyleLbl="node1" presStyleIdx="6" presStyleCnt="7" custLinFactNeighborX="185"/>
      <dgm:spPr/>
    </dgm:pt>
  </dgm:ptLst>
  <dgm:cxnLst>
    <dgm:cxn modelId="{7AF1A20F-25F9-DB44-B6A4-FA9669DDAC00}" type="presOf" srcId="{D07F4228-0DA7-F94D-BC25-97E4F7B7CDA9}" destId="{81FC0D33-6823-9C4D-A20F-D7E87C30DA2A}" srcOrd="0" destOrd="0" presId="urn:microsoft.com/office/officeart/2005/8/layout/process4"/>
    <dgm:cxn modelId="{DE2B6636-CFDF-D048-BFF9-AB1101D6CEE2}" srcId="{93F96224-C724-154E-AF68-4D51431B5AC1}" destId="{197776F8-CE17-4145-9925-507E666B2719}" srcOrd="5" destOrd="0" parTransId="{2B704AC4-3F57-7640-A96C-5B4456EAF619}" sibTransId="{AAF1864A-734A-D049-B5AE-A1B6AE2BE810}"/>
    <dgm:cxn modelId="{49387544-568C-E048-80C1-E948CA050D16}" type="presOf" srcId="{3B7E4B8D-9C8E-9E45-81C5-E38F95720325}" destId="{5794301B-54F1-3B42-9F59-C40A795943B3}" srcOrd="0" destOrd="0" presId="urn:microsoft.com/office/officeart/2005/8/layout/process4"/>
    <dgm:cxn modelId="{1CFD974E-4965-FB48-9B5A-1A4E10D81543}" type="presOf" srcId="{197776F8-CE17-4145-9925-507E666B2719}" destId="{3C7AD6B9-8772-4340-9772-8103F15ACA34}" srcOrd="0" destOrd="0" presId="urn:microsoft.com/office/officeart/2005/8/layout/process4"/>
    <dgm:cxn modelId="{C5CDE957-B817-BE44-AD74-D5424C81888E}" type="presOf" srcId="{BD414A8F-CC7A-8A44-BA9B-13116A137EDA}" destId="{79305F1B-C1A8-CE4F-832F-415125C29EA3}" srcOrd="0" destOrd="0" presId="urn:microsoft.com/office/officeart/2005/8/layout/process4"/>
    <dgm:cxn modelId="{ECA17A5F-1AB5-B342-8D8A-33D74188622F}" srcId="{93F96224-C724-154E-AF68-4D51431B5AC1}" destId="{D07F4228-0DA7-F94D-BC25-97E4F7B7CDA9}" srcOrd="0" destOrd="0" parTransId="{28A42B32-7506-B540-BA37-F1D28A6A345A}" sibTransId="{17408888-9D91-2544-8CFA-CD816744A913}"/>
    <dgm:cxn modelId="{0A369065-DBBC-2C4E-B4C3-1EBB42C4D97F}" srcId="{93F96224-C724-154E-AF68-4D51431B5AC1}" destId="{3B7E4B8D-9C8E-9E45-81C5-E38F95720325}" srcOrd="1" destOrd="0" parTransId="{E3237B3A-908D-4F4E-B445-142F9A900B93}" sibTransId="{1A77CEAE-3A41-B745-B296-A08B60A15F0F}"/>
    <dgm:cxn modelId="{45ABC06E-F814-824B-8FC6-1560AA3E8179}" srcId="{93F96224-C724-154E-AF68-4D51431B5AC1}" destId="{1E95811C-6D13-634A-A332-7EC5ADB91A5C}" srcOrd="6" destOrd="0" parTransId="{E0F4A74D-8F2B-A640-84C1-D78037E55B03}" sibTransId="{71F0B6FD-5BF2-D147-8B3F-1D67CC099C49}"/>
    <dgm:cxn modelId="{07CBBD7A-3D2B-0A4B-86C4-806E37844D4A}" srcId="{93F96224-C724-154E-AF68-4D51431B5AC1}" destId="{BCD82708-1FCC-3C45-B164-F549CDAD8A34}" srcOrd="2" destOrd="0" parTransId="{D798B59C-A900-874A-A2D4-4ADEEADDB036}" sibTransId="{5CBBC002-A464-A94D-AA7D-55408F11E987}"/>
    <dgm:cxn modelId="{294DF77D-11F6-904E-BA38-48824072EFC5}" type="presOf" srcId="{5C464FD6-ADAD-6641-AF29-183847D3A509}" destId="{0FCDFDEE-3D12-0740-BDFD-3FCA7BCB4EB2}" srcOrd="0" destOrd="0" presId="urn:microsoft.com/office/officeart/2005/8/layout/process4"/>
    <dgm:cxn modelId="{4342BA92-6A51-3248-95FB-895AFA253F45}" type="presOf" srcId="{93F96224-C724-154E-AF68-4D51431B5AC1}" destId="{64E9E7E4-BCA5-F64E-BF1F-C7FD582B5ECB}" srcOrd="0" destOrd="0" presId="urn:microsoft.com/office/officeart/2005/8/layout/process4"/>
    <dgm:cxn modelId="{C8FD1696-50A8-3644-802E-15789B0DADAF}" type="presOf" srcId="{BCD82708-1FCC-3C45-B164-F549CDAD8A34}" destId="{AB506BE3-D8FA-5D49-BE9B-B1724C1C592E}" srcOrd="0" destOrd="0" presId="urn:microsoft.com/office/officeart/2005/8/layout/process4"/>
    <dgm:cxn modelId="{20A635A5-5375-4F48-980C-C6A6BEE29284}" type="presOf" srcId="{1E95811C-6D13-634A-A332-7EC5ADB91A5C}" destId="{D2B13323-3EC9-C64F-805C-746B24CE54CB}" srcOrd="0" destOrd="0" presId="urn:microsoft.com/office/officeart/2005/8/layout/process4"/>
    <dgm:cxn modelId="{F6F828E3-F47B-B246-9198-92C501C2424C}" srcId="{93F96224-C724-154E-AF68-4D51431B5AC1}" destId="{5C464FD6-ADAD-6641-AF29-183847D3A509}" srcOrd="4" destOrd="0" parTransId="{A01C8B8D-DE22-3A41-935F-6707F6B418A3}" sibTransId="{FAC9681D-9674-A341-BCFA-42A0D47E27A7}"/>
    <dgm:cxn modelId="{EDAB82F5-4F02-1F46-A209-FB3B675B61CE}" srcId="{93F96224-C724-154E-AF68-4D51431B5AC1}" destId="{BD414A8F-CC7A-8A44-BA9B-13116A137EDA}" srcOrd="3" destOrd="0" parTransId="{B86E33FA-2B53-BB48-99C3-B32959484274}" sibTransId="{A904AE7E-AC59-7147-8E82-020314492146}"/>
    <dgm:cxn modelId="{127095C4-D587-DB40-BAE3-DCC990F5DB76}" type="presParOf" srcId="{64E9E7E4-BCA5-F64E-BF1F-C7FD582B5ECB}" destId="{BBEC3A40-84DD-CC41-A41A-D92CFA0E8C0D}" srcOrd="0" destOrd="0" presId="urn:microsoft.com/office/officeart/2005/8/layout/process4"/>
    <dgm:cxn modelId="{1DBB2BE7-07C2-F64C-A880-BA9216FAB908}" type="presParOf" srcId="{BBEC3A40-84DD-CC41-A41A-D92CFA0E8C0D}" destId="{D2B13323-3EC9-C64F-805C-746B24CE54CB}" srcOrd="0" destOrd="0" presId="urn:microsoft.com/office/officeart/2005/8/layout/process4"/>
    <dgm:cxn modelId="{2E39B35E-C827-7A48-9701-A79784ABE42D}" type="presParOf" srcId="{64E9E7E4-BCA5-F64E-BF1F-C7FD582B5ECB}" destId="{6A9765FC-6C25-8240-B27F-C41498F9175F}" srcOrd="1" destOrd="0" presId="urn:microsoft.com/office/officeart/2005/8/layout/process4"/>
    <dgm:cxn modelId="{7ED84FC5-FA08-E24E-BBD7-8552E6A78FC7}" type="presParOf" srcId="{64E9E7E4-BCA5-F64E-BF1F-C7FD582B5ECB}" destId="{9886D92E-2892-204D-A104-D6726BA4F6C5}" srcOrd="2" destOrd="0" presId="urn:microsoft.com/office/officeart/2005/8/layout/process4"/>
    <dgm:cxn modelId="{5E2A854E-755E-B144-A814-A46A3A5A01A4}" type="presParOf" srcId="{9886D92E-2892-204D-A104-D6726BA4F6C5}" destId="{3C7AD6B9-8772-4340-9772-8103F15ACA34}" srcOrd="0" destOrd="0" presId="urn:microsoft.com/office/officeart/2005/8/layout/process4"/>
    <dgm:cxn modelId="{70C1D919-41F1-9249-90B6-4173B01490B7}" type="presParOf" srcId="{64E9E7E4-BCA5-F64E-BF1F-C7FD582B5ECB}" destId="{31A744E6-833B-7C4B-9872-B93760F675D7}" srcOrd="3" destOrd="0" presId="urn:microsoft.com/office/officeart/2005/8/layout/process4"/>
    <dgm:cxn modelId="{2B19A5B5-F396-3E4F-B534-BCE0317DD5D0}" type="presParOf" srcId="{64E9E7E4-BCA5-F64E-BF1F-C7FD582B5ECB}" destId="{C6C24380-6C83-BA40-8799-27CD52E53901}" srcOrd="4" destOrd="0" presId="urn:microsoft.com/office/officeart/2005/8/layout/process4"/>
    <dgm:cxn modelId="{FC166957-8FB2-8E47-9E31-EB486A543A22}" type="presParOf" srcId="{C6C24380-6C83-BA40-8799-27CD52E53901}" destId="{0FCDFDEE-3D12-0740-BDFD-3FCA7BCB4EB2}" srcOrd="0" destOrd="0" presId="urn:microsoft.com/office/officeart/2005/8/layout/process4"/>
    <dgm:cxn modelId="{2345CA6F-825C-D54F-9184-9041C93E54CC}" type="presParOf" srcId="{64E9E7E4-BCA5-F64E-BF1F-C7FD582B5ECB}" destId="{E2A15AD7-A4E9-A34D-85C4-851BD4011D12}" srcOrd="5" destOrd="0" presId="urn:microsoft.com/office/officeart/2005/8/layout/process4"/>
    <dgm:cxn modelId="{E86C64DB-9179-074E-8B0C-060E6FD5B16C}" type="presParOf" srcId="{64E9E7E4-BCA5-F64E-BF1F-C7FD582B5ECB}" destId="{B565A97E-1C2E-914B-9CC0-C8EAD0F7D482}" srcOrd="6" destOrd="0" presId="urn:microsoft.com/office/officeart/2005/8/layout/process4"/>
    <dgm:cxn modelId="{CB5D3847-D070-B542-8CC6-3E6E808F9D6A}" type="presParOf" srcId="{B565A97E-1C2E-914B-9CC0-C8EAD0F7D482}" destId="{79305F1B-C1A8-CE4F-832F-415125C29EA3}" srcOrd="0" destOrd="0" presId="urn:microsoft.com/office/officeart/2005/8/layout/process4"/>
    <dgm:cxn modelId="{5BCAF912-07F5-534B-BADF-7E13C21F72B9}" type="presParOf" srcId="{64E9E7E4-BCA5-F64E-BF1F-C7FD582B5ECB}" destId="{A9835D7F-4322-9445-B74C-CA697256856B}" srcOrd="7" destOrd="0" presId="urn:microsoft.com/office/officeart/2005/8/layout/process4"/>
    <dgm:cxn modelId="{940E619C-0BC7-6C47-826D-3BC0D2103796}" type="presParOf" srcId="{64E9E7E4-BCA5-F64E-BF1F-C7FD582B5ECB}" destId="{FAF17047-9AC0-374B-9A04-4AA10A025582}" srcOrd="8" destOrd="0" presId="urn:microsoft.com/office/officeart/2005/8/layout/process4"/>
    <dgm:cxn modelId="{5C7C92FB-32BE-8246-BBE6-CB423845AB66}" type="presParOf" srcId="{FAF17047-9AC0-374B-9A04-4AA10A025582}" destId="{AB506BE3-D8FA-5D49-BE9B-B1724C1C592E}" srcOrd="0" destOrd="0" presId="urn:microsoft.com/office/officeart/2005/8/layout/process4"/>
    <dgm:cxn modelId="{7B95BF86-4DD3-4143-A489-2BA19134BEE4}" type="presParOf" srcId="{64E9E7E4-BCA5-F64E-BF1F-C7FD582B5ECB}" destId="{21931C6D-2E2C-CC49-B565-737A54D012B8}" srcOrd="9" destOrd="0" presId="urn:microsoft.com/office/officeart/2005/8/layout/process4"/>
    <dgm:cxn modelId="{178093DB-E025-9645-982C-CC66942ABCAF}" type="presParOf" srcId="{64E9E7E4-BCA5-F64E-BF1F-C7FD582B5ECB}" destId="{B6512B02-5DAB-0C44-AC5E-5FF725B21B89}" srcOrd="10" destOrd="0" presId="urn:microsoft.com/office/officeart/2005/8/layout/process4"/>
    <dgm:cxn modelId="{80CDFC7D-D9E7-7A4D-8CAD-201E3DA761BC}" type="presParOf" srcId="{B6512B02-5DAB-0C44-AC5E-5FF725B21B89}" destId="{5794301B-54F1-3B42-9F59-C40A795943B3}" srcOrd="0" destOrd="0" presId="urn:microsoft.com/office/officeart/2005/8/layout/process4"/>
    <dgm:cxn modelId="{2B0B658A-9030-944D-A68A-B13B2364E172}" type="presParOf" srcId="{64E9E7E4-BCA5-F64E-BF1F-C7FD582B5ECB}" destId="{FA3584BB-B4CF-0F46-94CC-A5BFF82CBD11}" srcOrd="11" destOrd="0" presId="urn:microsoft.com/office/officeart/2005/8/layout/process4"/>
    <dgm:cxn modelId="{342A6D91-1A64-6A4A-B12F-034BD91760B3}" type="presParOf" srcId="{64E9E7E4-BCA5-F64E-BF1F-C7FD582B5ECB}" destId="{E6A25372-08DF-BB43-81C4-A890010F5BE8}" srcOrd="12" destOrd="0" presId="urn:microsoft.com/office/officeart/2005/8/layout/process4"/>
    <dgm:cxn modelId="{CEF13AD3-844C-3C48-9869-85A05D241338}" type="presParOf" srcId="{E6A25372-08DF-BB43-81C4-A890010F5BE8}" destId="{81FC0D33-6823-9C4D-A20F-D7E87C30DA2A}"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CF0A7D6-CF94-BB42-98D1-CB48768ACB46}" type="doc">
      <dgm:prSet loTypeId="urn:microsoft.com/office/officeart/2005/8/layout/bProcess4" loCatId="" qsTypeId="urn:microsoft.com/office/officeart/2005/8/quickstyle/simple1" qsCatId="simple" csTypeId="urn:microsoft.com/office/officeart/2005/8/colors/accent1_2" csCatId="accent1" phldr="1"/>
      <dgm:spPr/>
    </dgm:pt>
    <dgm:pt modelId="{5556078E-40D0-834B-8D7F-DB1B34103A38}">
      <dgm:prSet phldrT="[Text]"/>
      <dgm:spPr>
        <a:solidFill>
          <a:schemeClr val="accent6">
            <a:lumMod val="60000"/>
            <a:lumOff val="40000"/>
          </a:schemeClr>
        </a:solidFill>
      </dgm:spPr>
      <dgm:t>
        <a:bodyPr/>
        <a:lstStyle/>
        <a:p>
          <a:r>
            <a:rPr lang="en-US" dirty="0"/>
            <a:t>Set a variable to the column containing the target variable</a:t>
          </a:r>
        </a:p>
        <a:p>
          <a:r>
            <a:rPr lang="en-US" dirty="0"/>
            <a:t>(class) </a:t>
          </a:r>
        </a:p>
      </dgm:t>
    </dgm:pt>
    <dgm:pt modelId="{8D7B9930-339E-584D-92A7-8CBDEDEDE58D}" type="parTrans" cxnId="{E01559AD-F19A-3642-9507-21B1FFD9395C}">
      <dgm:prSet/>
      <dgm:spPr/>
      <dgm:t>
        <a:bodyPr/>
        <a:lstStyle/>
        <a:p>
          <a:endParaRPr lang="en-US"/>
        </a:p>
      </dgm:t>
    </dgm:pt>
    <dgm:pt modelId="{7EC7A0FF-6B4A-DE45-8817-B0B4D7E2DD06}" type="sibTrans" cxnId="{E01559AD-F19A-3642-9507-21B1FFD9395C}">
      <dgm:prSet/>
      <dgm:spPr/>
      <dgm:t>
        <a:bodyPr/>
        <a:lstStyle/>
        <a:p>
          <a:endParaRPr lang="en-US"/>
        </a:p>
      </dgm:t>
    </dgm:pt>
    <dgm:pt modelId="{6AE55810-8774-814C-9BE6-AD341C4C08E4}">
      <dgm:prSet phldrT="[Text]"/>
      <dgm:spPr>
        <a:solidFill>
          <a:schemeClr val="accent4">
            <a:lumMod val="60000"/>
            <a:lumOff val="40000"/>
          </a:schemeClr>
        </a:solidFill>
      </dgm:spPr>
      <dgm:t>
        <a:bodyPr/>
        <a:lstStyle/>
        <a:p>
          <a:r>
            <a:rPr lang="en-US" dirty="0"/>
            <a:t>Use standard scaler to standardize the dataset</a:t>
          </a:r>
        </a:p>
      </dgm:t>
    </dgm:pt>
    <dgm:pt modelId="{E45004DF-4ECE-1F45-A178-EDCC07541BFA}" type="parTrans" cxnId="{002B9C89-F91F-0D43-B013-8730362D2FA5}">
      <dgm:prSet/>
      <dgm:spPr/>
      <dgm:t>
        <a:bodyPr/>
        <a:lstStyle/>
        <a:p>
          <a:endParaRPr lang="en-US"/>
        </a:p>
      </dgm:t>
    </dgm:pt>
    <dgm:pt modelId="{97594655-DF92-7643-8791-116D416E4E81}" type="sibTrans" cxnId="{002B9C89-F91F-0D43-B013-8730362D2FA5}">
      <dgm:prSet/>
      <dgm:spPr/>
      <dgm:t>
        <a:bodyPr/>
        <a:lstStyle/>
        <a:p>
          <a:endParaRPr lang="en-US"/>
        </a:p>
      </dgm:t>
    </dgm:pt>
    <dgm:pt modelId="{355E8970-DE2A-FB4A-BF42-24DAFA84E62C}">
      <dgm:prSet phldrT="[Text]"/>
      <dgm:spPr>
        <a:solidFill>
          <a:schemeClr val="accent2">
            <a:lumMod val="60000"/>
            <a:lumOff val="40000"/>
          </a:schemeClr>
        </a:solidFill>
      </dgm:spPr>
      <dgm:t>
        <a:bodyPr/>
        <a:lstStyle/>
        <a:p>
          <a:r>
            <a:rPr lang="en-US" dirty="0"/>
            <a:t>Split the dataset into test and training portions</a:t>
          </a:r>
        </a:p>
      </dgm:t>
    </dgm:pt>
    <dgm:pt modelId="{F0878A78-E691-3340-A8B9-40F3487E8A47}" type="parTrans" cxnId="{D66EAF1B-C248-9F43-92BD-154F7F3C7252}">
      <dgm:prSet/>
      <dgm:spPr/>
      <dgm:t>
        <a:bodyPr/>
        <a:lstStyle/>
        <a:p>
          <a:endParaRPr lang="en-US"/>
        </a:p>
      </dgm:t>
    </dgm:pt>
    <dgm:pt modelId="{33B52DFD-4F09-3747-A432-B04A4346169A}" type="sibTrans" cxnId="{D66EAF1B-C248-9F43-92BD-154F7F3C7252}">
      <dgm:prSet/>
      <dgm:spPr/>
      <dgm:t>
        <a:bodyPr/>
        <a:lstStyle/>
        <a:p>
          <a:endParaRPr lang="en-US"/>
        </a:p>
      </dgm:t>
    </dgm:pt>
    <dgm:pt modelId="{16D28D93-3D06-7842-99B9-E01DB8E14195}">
      <dgm:prSet/>
      <dgm:spPr>
        <a:solidFill>
          <a:schemeClr val="accent4">
            <a:lumMod val="60000"/>
            <a:lumOff val="40000"/>
          </a:schemeClr>
        </a:solidFill>
      </dgm:spPr>
      <dgm:t>
        <a:bodyPr/>
        <a:lstStyle/>
        <a:p>
          <a:r>
            <a:rPr lang="en-US" dirty="0"/>
            <a:t>Create a grid search for logistic regression model parameters</a:t>
          </a:r>
        </a:p>
      </dgm:t>
    </dgm:pt>
    <dgm:pt modelId="{BC352FC5-731D-F243-8BEE-46864C10C019}" type="parTrans" cxnId="{157E7F75-58DC-2246-BA70-9D55B998D6DD}">
      <dgm:prSet/>
      <dgm:spPr/>
      <dgm:t>
        <a:bodyPr/>
        <a:lstStyle/>
        <a:p>
          <a:endParaRPr lang="en-US"/>
        </a:p>
      </dgm:t>
    </dgm:pt>
    <dgm:pt modelId="{AA9B1CB4-C34A-3A44-8F3E-7F4D7CD520E9}" type="sibTrans" cxnId="{157E7F75-58DC-2246-BA70-9D55B998D6DD}">
      <dgm:prSet/>
      <dgm:spPr/>
      <dgm:t>
        <a:bodyPr/>
        <a:lstStyle/>
        <a:p>
          <a:endParaRPr lang="en-US"/>
        </a:p>
      </dgm:t>
    </dgm:pt>
    <dgm:pt modelId="{8F81CC32-0890-1747-AF32-0ACB42F6F06A}">
      <dgm:prSet/>
      <dgm:spPr>
        <a:solidFill>
          <a:schemeClr val="accent6">
            <a:lumMod val="60000"/>
            <a:lumOff val="40000"/>
          </a:schemeClr>
        </a:solidFill>
      </dgm:spPr>
      <dgm:t>
        <a:bodyPr/>
        <a:lstStyle/>
        <a:p>
          <a:r>
            <a:rPr lang="en-US" dirty="0"/>
            <a:t>Evaluate the results of the model via print accuracy and confusion matrix</a:t>
          </a:r>
        </a:p>
      </dgm:t>
    </dgm:pt>
    <dgm:pt modelId="{390EC038-163A-5F46-A158-06DB9B1EE87C}" type="parTrans" cxnId="{69FE768E-2087-094E-BA2B-B9AEDC27A273}">
      <dgm:prSet/>
      <dgm:spPr/>
      <dgm:t>
        <a:bodyPr/>
        <a:lstStyle/>
        <a:p>
          <a:endParaRPr lang="en-US"/>
        </a:p>
      </dgm:t>
    </dgm:pt>
    <dgm:pt modelId="{A83355F8-F85A-3240-A3E0-5B17BDDA6F9A}" type="sibTrans" cxnId="{69FE768E-2087-094E-BA2B-B9AEDC27A273}">
      <dgm:prSet/>
      <dgm:spPr/>
      <dgm:t>
        <a:bodyPr/>
        <a:lstStyle/>
        <a:p>
          <a:endParaRPr lang="en-US"/>
        </a:p>
      </dgm:t>
    </dgm:pt>
    <dgm:pt modelId="{6895A31D-0EE2-D743-8155-31565BA19541}">
      <dgm:prSet/>
      <dgm:spPr>
        <a:solidFill>
          <a:schemeClr val="accent5">
            <a:lumMod val="60000"/>
            <a:lumOff val="40000"/>
          </a:schemeClr>
        </a:solidFill>
      </dgm:spPr>
      <dgm:t>
        <a:bodyPr/>
        <a:lstStyle/>
        <a:p>
          <a:r>
            <a:rPr lang="en-US" dirty="0"/>
            <a:t>Repeat steps four and five for SVM, Decision Tree, and KNN classification</a:t>
          </a:r>
        </a:p>
      </dgm:t>
    </dgm:pt>
    <dgm:pt modelId="{CB165A5C-2D0B-5D4D-8E67-BFB93E5A8765}" type="parTrans" cxnId="{970C6004-5BBA-3142-A18C-D9625EB4A2DD}">
      <dgm:prSet/>
      <dgm:spPr/>
      <dgm:t>
        <a:bodyPr/>
        <a:lstStyle/>
        <a:p>
          <a:endParaRPr lang="en-US"/>
        </a:p>
      </dgm:t>
    </dgm:pt>
    <dgm:pt modelId="{759700E6-EE3C-644A-9DBF-3D52AC1632B0}" type="sibTrans" cxnId="{970C6004-5BBA-3142-A18C-D9625EB4A2DD}">
      <dgm:prSet/>
      <dgm:spPr/>
      <dgm:t>
        <a:bodyPr/>
        <a:lstStyle/>
        <a:p>
          <a:endParaRPr lang="en-US"/>
        </a:p>
      </dgm:t>
    </dgm:pt>
    <dgm:pt modelId="{3DE87BE0-9A3F-BB42-A160-083C959F1D6C}">
      <dgm:prSet/>
      <dgm:spPr>
        <a:solidFill>
          <a:schemeClr val="accent2">
            <a:lumMod val="60000"/>
            <a:lumOff val="40000"/>
          </a:schemeClr>
        </a:solidFill>
      </dgm:spPr>
      <dgm:t>
        <a:bodyPr/>
        <a:lstStyle/>
        <a:p>
          <a:r>
            <a:rPr lang="en-US" dirty="0"/>
            <a:t>Compare results of all models, note the parameters of the best overall model</a:t>
          </a:r>
        </a:p>
      </dgm:t>
    </dgm:pt>
    <dgm:pt modelId="{D54F0501-DC67-654C-9030-4BAA1D479CB6}" type="parTrans" cxnId="{507D332D-2391-2848-B5A6-50AC9ECBDCCA}">
      <dgm:prSet/>
      <dgm:spPr/>
      <dgm:t>
        <a:bodyPr/>
        <a:lstStyle/>
        <a:p>
          <a:endParaRPr lang="en-US"/>
        </a:p>
      </dgm:t>
    </dgm:pt>
    <dgm:pt modelId="{2E92AFD7-7DCD-D449-A039-14516478F75F}" type="sibTrans" cxnId="{507D332D-2391-2848-B5A6-50AC9ECBDCCA}">
      <dgm:prSet/>
      <dgm:spPr/>
      <dgm:t>
        <a:bodyPr/>
        <a:lstStyle/>
        <a:p>
          <a:endParaRPr lang="en-US"/>
        </a:p>
      </dgm:t>
    </dgm:pt>
    <dgm:pt modelId="{CBCCACEE-3B04-344C-A862-B522BB464CA7}">
      <dgm:prSet/>
      <dgm:spPr>
        <a:solidFill>
          <a:schemeClr val="accent5">
            <a:lumMod val="60000"/>
            <a:lumOff val="40000"/>
          </a:schemeClr>
        </a:solidFill>
      </dgm:spPr>
      <dgm:t>
        <a:bodyPr/>
        <a:lstStyle/>
        <a:p>
          <a:r>
            <a:rPr lang="en-US" dirty="0"/>
            <a:t>Report findings</a:t>
          </a:r>
        </a:p>
      </dgm:t>
    </dgm:pt>
    <dgm:pt modelId="{5460507A-1CA9-C740-A246-E4B83250D860}" type="parTrans" cxnId="{068E3702-75CD-4F4B-A473-F3A595643A3F}">
      <dgm:prSet/>
      <dgm:spPr/>
      <dgm:t>
        <a:bodyPr/>
        <a:lstStyle/>
        <a:p>
          <a:endParaRPr lang="en-US"/>
        </a:p>
      </dgm:t>
    </dgm:pt>
    <dgm:pt modelId="{98FDB741-8618-E244-A06A-8079015107BD}" type="sibTrans" cxnId="{068E3702-75CD-4F4B-A473-F3A595643A3F}">
      <dgm:prSet/>
      <dgm:spPr/>
      <dgm:t>
        <a:bodyPr/>
        <a:lstStyle/>
        <a:p>
          <a:endParaRPr lang="en-US"/>
        </a:p>
      </dgm:t>
    </dgm:pt>
    <dgm:pt modelId="{1562BF86-4720-D342-A369-9F9502DBFCDA}" type="pres">
      <dgm:prSet presAssocID="{BCF0A7D6-CF94-BB42-98D1-CB48768ACB46}" presName="Name0" presStyleCnt="0">
        <dgm:presLayoutVars>
          <dgm:dir/>
          <dgm:resizeHandles/>
        </dgm:presLayoutVars>
      </dgm:prSet>
      <dgm:spPr/>
    </dgm:pt>
    <dgm:pt modelId="{229E6D18-229D-1D40-AFBB-1C2C18FD88ED}" type="pres">
      <dgm:prSet presAssocID="{5556078E-40D0-834B-8D7F-DB1B34103A38}" presName="compNode" presStyleCnt="0"/>
      <dgm:spPr/>
    </dgm:pt>
    <dgm:pt modelId="{1ABFD21B-19BA-3D49-BECC-0E3903F49C76}" type="pres">
      <dgm:prSet presAssocID="{5556078E-40D0-834B-8D7F-DB1B34103A38}" presName="dummyConnPt" presStyleCnt="0"/>
      <dgm:spPr/>
    </dgm:pt>
    <dgm:pt modelId="{6DF58DB9-5CDF-304D-A72B-2C2F2635623F}" type="pres">
      <dgm:prSet presAssocID="{5556078E-40D0-834B-8D7F-DB1B34103A38}" presName="node" presStyleLbl="node1" presStyleIdx="0" presStyleCnt="8">
        <dgm:presLayoutVars>
          <dgm:bulletEnabled val="1"/>
        </dgm:presLayoutVars>
      </dgm:prSet>
      <dgm:spPr/>
    </dgm:pt>
    <dgm:pt modelId="{05B113D5-9EDF-B54A-AAEE-DECFEC0E642A}" type="pres">
      <dgm:prSet presAssocID="{7EC7A0FF-6B4A-DE45-8817-B0B4D7E2DD06}" presName="sibTrans" presStyleLbl="bgSibTrans2D1" presStyleIdx="0" presStyleCnt="7"/>
      <dgm:spPr/>
    </dgm:pt>
    <dgm:pt modelId="{C68D1199-28D4-7B4E-B8E1-287E875DF3DA}" type="pres">
      <dgm:prSet presAssocID="{6AE55810-8774-814C-9BE6-AD341C4C08E4}" presName="compNode" presStyleCnt="0"/>
      <dgm:spPr/>
    </dgm:pt>
    <dgm:pt modelId="{A3EFBE76-D953-BF42-B300-69859866D6DB}" type="pres">
      <dgm:prSet presAssocID="{6AE55810-8774-814C-9BE6-AD341C4C08E4}" presName="dummyConnPt" presStyleCnt="0"/>
      <dgm:spPr/>
    </dgm:pt>
    <dgm:pt modelId="{9C2821C3-F396-8A4C-9340-D5D6623444F1}" type="pres">
      <dgm:prSet presAssocID="{6AE55810-8774-814C-9BE6-AD341C4C08E4}" presName="node" presStyleLbl="node1" presStyleIdx="1" presStyleCnt="8">
        <dgm:presLayoutVars>
          <dgm:bulletEnabled val="1"/>
        </dgm:presLayoutVars>
      </dgm:prSet>
      <dgm:spPr/>
    </dgm:pt>
    <dgm:pt modelId="{F20920EC-7310-FD42-AE66-84556CAFC6CA}" type="pres">
      <dgm:prSet presAssocID="{97594655-DF92-7643-8791-116D416E4E81}" presName="sibTrans" presStyleLbl="bgSibTrans2D1" presStyleIdx="1" presStyleCnt="7"/>
      <dgm:spPr/>
    </dgm:pt>
    <dgm:pt modelId="{0C550BEA-3032-CA4E-82FB-11E95B15C54F}" type="pres">
      <dgm:prSet presAssocID="{355E8970-DE2A-FB4A-BF42-24DAFA84E62C}" presName="compNode" presStyleCnt="0"/>
      <dgm:spPr/>
    </dgm:pt>
    <dgm:pt modelId="{F3DF2C90-D362-3A41-AFBB-4EF64C5751C1}" type="pres">
      <dgm:prSet presAssocID="{355E8970-DE2A-FB4A-BF42-24DAFA84E62C}" presName="dummyConnPt" presStyleCnt="0"/>
      <dgm:spPr/>
    </dgm:pt>
    <dgm:pt modelId="{228C4443-823F-6145-881A-26BA2FEE917D}" type="pres">
      <dgm:prSet presAssocID="{355E8970-DE2A-FB4A-BF42-24DAFA84E62C}" presName="node" presStyleLbl="node1" presStyleIdx="2" presStyleCnt="8">
        <dgm:presLayoutVars>
          <dgm:bulletEnabled val="1"/>
        </dgm:presLayoutVars>
      </dgm:prSet>
      <dgm:spPr/>
    </dgm:pt>
    <dgm:pt modelId="{427B9EEC-1271-2647-8DAD-6D964E9F316B}" type="pres">
      <dgm:prSet presAssocID="{33B52DFD-4F09-3747-A432-B04A4346169A}" presName="sibTrans" presStyleLbl="bgSibTrans2D1" presStyleIdx="2" presStyleCnt="7"/>
      <dgm:spPr/>
    </dgm:pt>
    <dgm:pt modelId="{5E531F3B-BDA9-7745-AC10-850CFAA918C9}" type="pres">
      <dgm:prSet presAssocID="{16D28D93-3D06-7842-99B9-E01DB8E14195}" presName="compNode" presStyleCnt="0"/>
      <dgm:spPr/>
    </dgm:pt>
    <dgm:pt modelId="{B8134928-862F-0C4A-9664-142B03393435}" type="pres">
      <dgm:prSet presAssocID="{16D28D93-3D06-7842-99B9-E01DB8E14195}" presName="dummyConnPt" presStyleCnt="0"/>
      <dgm:spPr/>
    </dgm:pt>
    <dgm:pt modelId="{1C23AEC4-0AFC-F848-8CD9-825DD8F236F5}" type="pres">
      <dgm:prSet presAssocID="{16D28D93-3D06-7842-99B9-E01DB8E14195}" presName="node" presStyleLbl="node1" presStyleIdx="3" presStyleCnt="8">
        <dgm:presLayoutVars>
          <dgm:bulletEnabled val="1"/>
        </dgm:presLayoutVars>
      </dgm:prSet>
      <dgm:spPr/>
    </dgm:pt>
    <dgm:pt modelId="{8961EB5E-94FA-084D-82B8-FD38CF7299B8}" type="pres">
      <dgm:prSet presAssocID="{AA9B1CB4-C34A-3A44-8F3E-7F4D7CD520E9}" presName="sibTrans" presStyleLbl="bgSibTrans2D1" presStyleIdx="3" presStyleCnt="7"/>
      <dgm:spPr/>
    </dgm:pt>
    <dgm:pt modelId="{A321FCED-132F-FB4C-BC27-514F3680BDBE}" type="pres">
      <dgm:prSet presAssocID="{8F81CC32-0890-1747-AF32-0ACB42F6F06A}" presName="compNode" presStyleCnt="0"/>
      <dgm:spPr/>
    </dgm:pt>
    <dgm:pt modelId="{5F05B99D-034F-7047-A403-B93ECCA09451}" type="pres">
      <dgm:prSet presAssocID="{8F81CC32-0890-1747-AF32-0ACB42F6F06A}" presName="dummyConnPt" presStyleCnt="0"/>
      <dgm:spPr/>
    </dgm:pt>
    <dgm:pt modelId="{3F715A46-A820-A844-9FF0-C8DE508EE016}" type="pres">
      <dgm:prSet presAssocID="{8F81CC32-0890-1747-AF32-0ACB42F6F06A}" presName="node" presStyleLbl="node1" presStyleIdx="4" presStyleCnt="8">
        <dgm:presLayoutVars>
          <dgm:bulletEnabled val="1"/>
        </dgm:presLayoutVars>
      </dgm:prSet>
      <dgm:spPr/>
    </dgm:pt>
    <dgm:pt modelId="{56F9B961-C4A8-3C44-92BB-4C2513617290}" type="pres">
      <dgm:prSet presAssocID="{A83355F8-F85A-3240-A3E0-5B17BDDA6F9A}" presName="sibTrans" presStyleLbl="bgSibTrans2D1" presStyleIdx="4" presStyleCnt="7"/>
      <dgm:spPr/>
    </dgm:pt>
    <dgm:pt modelId="{06956610-0347-DA47-A80A-72DBFAC8BEA0}" type="pres">
      <dgm:prSet presAssocID="{6895A31D-0EE2-D743-8155-31565BA19541}" presName="compNode" presStyleCnt="0"/>
      <dgm:spPr/>
    </dgm:pt>
    <dgm:pt modelId="{A9C885FF-AFFC-9A4E-B8E4-6D059E5A44AD}" type="pres">
      <dgm:prSet presAssocID="{6895A31D-0EE2-D743-8155-31565BA19541}" presName="dummyConnPt" presStyleCnt="0"/>
      <dgm:spPr/>
    </dgm:pt>
    <dgm:pt modelId="{030535FC-2B5C-9940-AD81-03B1D9EACBBF}" type="pres">
      <dgm:prSet presAssocID="{6895A31D-0EE2-D743-8155-31565BA19541}" presName="node" presStyleLbl="node1" presStyleIdx="5" presStyleCnt="8">
        <dgm:presLayoutVars>
          <dgm:bulletEnabled val="1"/>
        </dgm:presLayoutVars>
      </dgm:prSet>
      <dgm:spPr/>
    </dgm:pt>
    <dgm:pt modelId="{30B3B217-B36E-C946-AEE0-CE758C7D9660}" type="pres">
      <dgm:prSet presAssocID="{759700E6-EE3C-644A-9DBF-3D52AC1632B0}" presName="sibTrans" presStyleLbl="bgSibTrans2D1" presStyleIdx="5" presStyleCnt="7"/>
      <dgm:spPr/>
    </dgm:pt>
    <dgm:pt modelId="{2B6AD10F-C1E9-2F4B-B91C-814CD88FE12E}" type="pres">
      <dgm:prSet presAssocID="{3DE87BE0-9A3F-BB42-A160-083C959F1D6C}" presName="compNode" presStyleCnt="0"/>
      <dgm:spPr/>
    </dgm:pt>
    <dgm:pt modelId="{31FC79B9-3710-A340-B64D-D60E484E3020}" type="pres">
      <dgm:prSet presAssocID="{3DE87BE0-9A3F-BB42-A160-083C959F1D6C}" presName="dummyConnPt" presStyleCnt="0"/>
      <dgm:spPr/>
    </dgm:pt>
    <dgm:pt modelId="{887F4A49-55EE-594F-9037-3DE074586F3F}" type="pres">
      <dgm:prSet presAssocID="{3DE87BE0-9A3F-BB42-A160-083C959F1D6C}" presName="node" presStyleLbl="node1" presStyleIdx="6" presStyleCnt="8">
        <dgm:presLayoutVars>
          <dgm:bulletEnabled val="1"/>
        </dgm:presLayoutVars>
      </dgm:prSet>
      <dgm:spPr/>
    </dgm:pt>
    <dgm:pt modelId="{069F6DC7-C476-1E44-ADAB-0F3D741448A5}" type="pres">
      <dgm:prSet presAssocID="{2E92AFD7-7DCD-D449-A039-14516478F75F}" presName="sibTrans" presStyleLbl="bgSibTrans2D1" presStyleIdx="6" presStyleCnt="7"/>
      <dgm:spPr/>
    </dgm:pt>
    <dgm:pt modelId="{8528FC71-4B82-C044-B1A3-0CB1ABB336B5}" type="pres">
      <dgm:prSet presAssocID="{CBCCACEE-3B04-344C-A862-B522BB464CA7}" presName="compNode" presStyleCnt="0"/>
      <dgm:spPr/>
    </dgm:pt>
    <dgm:pt modelId="{95E266AE-3333-6C4D-BAF2-EFA5031C129D}" type="pres">
      <dgm:prSet presAssocID="{CBCCACEE-3B04-344C-A862-B522BB464CA7}" presName="dummyConnPt" presStyleCnt="0"/>
      <dgm:spPr/>
    </dgm:pt>
    <dgm:pt modelId="{EF0F40EA-C46E-2C41-8153-FB8521FD90FA}" type="pres">
      <dgm:prSet presAssocID="{CBCCACEE-3B04-344C-A862-B522BB464CA7}" presName="node" presStyleLbl="node1" presStyleIdx="7" presStyleCnt="8">
        <dgm:presLayoutVars>
          <dgm:bulletEnabled val="1"/>
        </dgm:presLayoutVars>
      </dgm:prSet>
      <dgm:spPr/>
    </dgm:pt>
  </dgm:ptLst>
  <dgm:cxnLst>
    <dgm:cxn modelId="{068E3702-75CD-4F4B-A473-F3A595643A3F}" srcId="{BCF0A7D6-CF94-BB42-98D1-CB48768ACB46}" destId="{CBCCACEE-3B04-344C-A862-B522BB464CA7}" srcOrd="7" destOrd="0" parTransId="{5460507A-1CA9-C740-A246-E4B83250D860}" sibTransId="{98FDB741-8618-E244-A06A-8079015107BD}"/>
    <dgm:cxn modelId="{970C6004-5BBA-3142-A18C-D9625EB4A2DD}" srcId="{BCF0A7D6-CF94-BB42-98D1-CB48768ACB46}" destId="{6895A31D-0EE2-D743-8155-31565BA19541}" srcOrd="5" destOrd="0" parTransId="{CB165A5C-2D0B-5D4D-8E67-BFB93E5A8765}" sibTransId="{759700E6-EE3C-644A-9DBF-3D52AC1632B0}"/>
    <dgm:cxn modelId="{FC8CF40A-7479-954B-B5FA-13D815FD70A7}" type="presOf" srcId="{CBCCACEE-3B04-344C-A862-B522BB464CA7}" destId="{EF0F40EA-C46E-2C41-8153-FB8521FD90FA}" srcOrd="0" destOrd="0" presId="urn:microsoft.com/office/officeart/2005/8/layout/bProcess4"/>
    <dgm:cxn modelId="{A264160E-8D48-4E41-8D32-510F2812DAAA}" type="presOf" srcId="{A83355F8-F85A-3240-A3E0-5B17BDDA6F9A}" destId="{56F9B961-C4A8-3C44-92BB-4C2513617290}" srcOrd="0" destOrd="0" presId="urn:microsoft.com/office/officeart/2005/8/layout/bProcess4"/>
    <dgm:cxn modelId="{478F5B15-9DDA-124E-B1EB-66DE064A28E8}" type="presOf" srcId="{16D28D93-3D06-7842-99B9-E01DB8E14195}" destId="{1C23AEC4-0AFC-F848-8CD9-825DD8F236F5}" srcOrd="0" destOrd="0" presId="urn:microsoft.com/office/officeart/2005/8/layout/bProcess4"/>
    <dgm:cxn modelId="{D66EAF1B-C248-9F43-92BD-154F7F3C7252}" srcId="{BCF0A7D6-CF94-BB42-98D1-CB48768ACB46}" destId="{355E8970-DE2A-FB4A-BF42-24DAFA84E62C}" srcOrd="2" destOrd="0" parTransId="{F0878A78-E691-3340-A8B9-40F3487E8A47}" sibTransId="{33B52DFD-4F09-3747-A432-B04A4346169A}"/>
    <dgm:cxn modelId="{CC873D1C-66B5-4D4C-A4B6-D020027EC7C4}" type="presOf" srcId="{355E8970-DE2A-FB4A-BF42-24DAFA84E62C}" destId="{228C4443-823F-6145-881A-26BA2FEE917D}" srcOrd="0" destOrd="0" presId="urn:microsoft.com/office/officeart/2005/8/layout/bProcess4"/>
    <dgm:cxn modelId="{D75B9228-355E-4B4A-823F-94BAB1507A08}" type="presOf" srcId="{97594655-DF92-7643-8791-116D416E4E81}" destId="{F20920EC-7310-FD42-AE66-84556CAFC6CA}" srcOrd="0" destOrd="0" presId="urn:microsoft.com/office/officeart/2005/8/layout/bProcess4"/>
    <dgm:cxn modelId="{507D332D-2391-2848-B5A6-50AC9ECBDCCA}" srcId="{BCF0A7D6-CF94-BB42-98D1-CB48768ACB46}" destId="{3DE87BE0-9A3F-BB42-A160-083C959F1D6C}" srcOrd="6" destOrd="0" parTransId="{D54F0501-DC67-654C-9030-4BAA1D479CB6}" sibTransId="{2E92AFD7-7DCD-D449-A039-14516478F75F}"/>
    <dgm:cxn modelId="{A656FF42-9BD9-A84B-B32D-1DC9D45ECA14}" type="presOf" srcId="{3DE87BE0-9A3F-BB42-A160-083C959F1D6C}" destId="{887F4A49-55EE-594F-9037-3DE074586F3F}" srcOrd="0" destOrd="0" presId="urn:microsoft.com/office/officeart/2005/8/layout/bProcess4"/>
    <dgm:cxn modelId="{71309253-5B5D-0448-9679-086EF2471D38}" type="presOf" srcId="{759700E6-EE3C-644A-9DBF-3D52AC1632B0}" destId="{30B3B217-B36E-C946-AEE0-CE758C7D9660}" srcOrd="0" destOrd="0" presId="urn:microsoft.com/office/officeart/2005/8/layout/bProcess4"/>
    <dgm:cxn modelId="{0867D668-B907-0F44-BF39-C5C6AD97F743}" type="presOf" srcId="{7EC7A0FF-6B4A-DE45-8817-B0B4D7E2DD06}" destId="{05B113D5-9EDF-B54A-AAEE-DECFEC0E642A}" srcOrd="0" destOrd="0" presId="urn:microsoft.com/office/officeart/2005/8/layout/bProcess4"/>
    <dgm:cxn modelId="{157E7F75-58DC-2246-BA70-9D55B998D6DD}" srcId="{BCF0A7D6-CF94-BB42-98D1-CB48768ACB46}" destId="{16D28D93-3D06-7842-99B9-E01DB8E14195}" srcOrd="3" destOrd="0" parTransId="{BC352FC5-731D-F243-8BEE-46864C10C019}" sibTransId="{AA9B1CB4-C34A-3A44-8F3E-7F4D7CD520E9}"/>
    <dgm:cxn modelId="{F72A3980-3BBE-424A-BBC1-FBFB6F62652E}" type="presOf" srcId="{6AE55810-8774-814C-9BE6-AD341C4C08E4}" destId="{9C2821C3-F396-8A4C-9340-D5D6623444F1}" srcOrd="0" destOrd="0" presId="urn:microsoft.com/office/officeart/2005/8/layout/bProcess4"/>
    <dgm:cxn modelId="{F227F882-94DB-2F4F-92EE-A1BFEA051244}" type="presOf" srcId="{5556078E-40D0-834B-8D7F-DB1B34103A38}" destId="{6DF58DB9-5CDF-304D-A72B-2C2F2635623F}" srcOrd="0" destOrd="0" presId="urn:microsoft.com/office/officeart/2005/8/layout/bProcess4"/>
    <dgm:cxn modelId="{002B9C89-F91F-0D43-B013-8730362D2FA5}" srcId="{BCF0A7D6-CF94-BB42-98D1-CB48768ACB46}" destId="{6AE55810-8774-814C-9BE6-AD341C4C08E4}" srcOrd="1" destOrd="0" parTransId="{E45004DF-4ECE-1F45-A178-EDCC07541BFA}" sibTransId="{97594655-DF92-7643-8791-116D416E4E81}"/>
    <dgm:cxn modelId="{69FE768E-2087-094E-BA2B-B9AEDC27A273}" srcId="{BCF0A7D6-CF94-BB42-98D1-CB48768ACB46}" destId="{8F81CC32-0890-1747-AF32-0ACB42F6F06A}" srcOrd="4" destOrd="0" parTransId="{390EC038-163A-5F46-A158-06DB9B1EE87C}" sibTransId="{A83355F8-F85A-3240-A3E0-5B17BDDA6F9A}"/>
    <dgm:cxn modelId="{B1690393-58CF-CF48-AF39-48C6A6461E9C}" type="presOf" srcId="{2E92AFD7-7DCD-D449-A039-14516478F75F}" destId="{069F6DC7-C476-1E44-ADAB-0F3D741448A5}" srcOrd="0" destOrd="0" presId="urn:microsoft.com/office/officeart/2005/8/layout/bProcess4"/>
    <dgm:cxn modelId="{E01559AD-F19A-3642-9507-21B1FFD9395C}" srcId="{BCF0A7D6-CF94-BB42-98D1-CB48768ACB46}" destId="{5556078E-40D0-834B-8D7F-DB1B34103A38}" srcOrd="0" destOrd="0" parTransId="{8D7B9930-339E-584D-92A7-8CBDEDEDE58D}" sibTransId="{7EC7A0FF-6B4A-DE45-8817-B0B4D7E2DD06}"/>
    <dgm:cxn modelId="{69930CBF-10F7-4D4D-88D2-CB283694D204}" type="presOf" srcId="{6895A31D-0EE2-D743-8155-31565BA19541}" destId="{030535FC-2B5C-9940-AD81-03B1D9EACBBF}" srcOrd="0" destOrd="0" presId="urn:microsoft.com/office/officeart/2005/8/layout/bProcess4"/>
    <dgm:cxn modelId="{00C0C5D0-4AF2-5B46-A4F2-1EDBB3922E47}" type="presOf" srcId="{AA9B1CB4-C34A-3A44-8F3E-7F4D7CD520E9}" destId="{8961EB5E-94FA-084D-82B8-FD38CF7299B8}" srcOrd="0" destOrd="0" presId="urn:microsoft.com/office/officeart/2005/8/layout/bProcess4"/>
    <dgm:cxn modelId="{F723F9D7-1EFC-9944-8FFD-A1D75418F651}" type="presOf" srcId="{33B52DFD-4F09-3747-A432-B04A4346169A}" destId="{427B9EEC-1271-2647-8DAD-6D964E9F316B}" srcOrd="0" destOrd="0" presId="urn:microsoft.com/office/officeart/2005/8/layout/bProcess4"/>
    <dgm:cxn modelId="{3E1369F0-E1A3-234B-AE86-C09B7509F933}" type="presOf" srcId="{BCF0A7D6-CF94-BB42-98D1-CB48768ACB46}" destId="{1562BF86-4720-D342-A369-9F9502DBFCDA}" srcOrd="0" destOrd="0" presId="urn:microsoft.com/office/officeart/2005/8/layout/bProcess4"/>
    <dgm:cxn modelId="{8756D8F2-91E3-3E4C-A6DA-C0DB9CBB1EBD}" type="presOf" srcId="{8F81CC32-0890-1747-AF32-0ACB42F6F06A}" destId="{3F715A46-A820-A844-9FF0-C8DE508EE016}" srcOrd="0" destOrd="0" presId="urn:microsoft.com/office/officeart/2005/8/layout/bProcess4"/>
    <dgm:cxn modelId="{68E3FC7E-5B88-1E4B-B81E-FCAEB2C8ADFD}" type="presParOf" srcId="{1562BF86-4720-D342-A369-9F9502DBFCDA}" destId="{229E6D18-229D-1D40-AFBB-1C2C18FD88ED}" srcOrd="0" destOrd="0" presId="urn:microsoft.com/office/officeart/2005/8/layout/bProcess4"/>
    <dgm:cxn modelId="{7EA6EB33-7135-464D-8952-657B94924A93}" type="presParOf" srcId="{229E6D18-229D-1D40-AFBB-1C2C18FD88ED}" destId="{1ABFD21B-19BA-3D49-BECC-0E3903F49C76}" srcOrd="0" destOrd="0" presId="urn:microsoft.com/office/officeart/2005/8/layout/bProcess4"/>
    <dgm:cxn modelId="{496CDC1C-5ACB-F24A-9038-44C1E1B60CD3}" type="presParOf" srcId="{229E6D18-229D-1D40-AFBB-1C2C18FD88ED}" destId="{6DF58DB9-5CDF-304D-A72B-2C2F2635623F}" srcOrd="1" destOrd="0" presId="urn:microsoft.com/office/officeart/2005/8/layout/bProcess4"/>
    <dgm:cxn modelId="{A3593151-C2A3-0C48-B78C-70609A00D7A7}" type="presParOf" srcId="{1562BF86-4720-D342-A369-9F9502DBFCDA}" destId="{05B113D5-9EDF-B54A-AAEE-DECFEC0E642A}" srcOrd="1" destOrd="0" presId="urn:microsoft.com/office/officeart/2005/8/layout/bProcess4"/>
    <dgm:cxn modelId="{E7C22B8F-105E-FA42-9C52-07C6DA310E82}" type="presParOf" srcId="{1562BF86-4720-D342-A369-9F9502DBFCDA}" destId="{C68D1199-28D4-7B4E-B8E1-287E875DF3DA}" srcOrd="2" destOrd="0" presId="urn:microsoft.com/office/officeart/2005/8/layout/bProcess4"/>
    <dgm:cxn modelId="{270338D4-F35F-7A48-AAC4-A6F99749E161}" type="presParOf" srcId="{C68D1199-28D4-7B4E-B8E1-287E875DF3DA}" destId="{A3EFBE76-D953-BF42-B300-69859866D6DB}" srcOrd="0" destOrd="0" presId="urn:microsoft.com/office/officeart/2005/8/layout/bProcess4"/>
    <dgm:cxn modelId="{79A6DB12-A994-B14F-898F-1EB6EFA949C6}" type="presParOf" srcId="{C68D1199-28D4-7B4E-B8E1-287E875DF3DA}" destId="{9C2821C3-F396-8A4C-9340-D5D6623444F1}" srcOrd="1" destOrd="0" presId="urn:microsoft.com/office/officeart/2005/8/layout/bProcess4"/>
    <dgm:cxn modelId="{462D5536-E295-8E4F-B39C-8C94A51CB982}" type="presParOf" srcId="{1562BF86-4720-D342-A369-9F9502DBFCDA}" destId="{F20920EC-7310-FD42-AE66-84556CAFC6CA}" srcOrd="3" destOrd="0" presId="urn:microsoft.com/office/officeart/2005/8/layout/bProcess4"/>
    <dgm:cxn modelId="{F10D95B7-B279-4441-8C4A-FD2484989C2F}" type="presParOf" srcId="{1562BF86-4720-D342-A369-9F9502DBFCDA}" destId="{0C550BEA-3032-CA4E-82FB-11E95B15C54F}" srcOrd="4" destOrd="0" presId="urn:microsoft.com/office/officeart/2005/8/layout/bProcess4"/>
    <dgm:cxn modelId="{B40A2B45-152A-8A4B-9AD8-B6F1EFABCA48}" type="presParOf" srcId="{0C550BEA-3032-CA4E-82FB-11E95B15C54F}" destId="{F3DF2C90-D362-3A41-AFBB-4EF64C5751C1}" srcOrd="0" destOrd="0" presId="urn:microsoft.com/office/officeart/2005/8/layout/bProcess4"/>
    <dgm:cxn modelId="{4BCF9BA4-7F72-6142-A84C-BA3C564AE425}" type="presParOf" srcId="{0C550BEA-3032-CA4E-82FB-11E95B15C54F}" destId="{228C4443-823F-6145-881A-26BA2FEE917D}" srcOrd="1" destOrd="0" presId="urn:microsoft.com/office/officeart/2005/8/layout/bProcess4"/>
    <dgm:cxn modelId="{6F1DDBB7-0986-3143-BE24-BB1937BF98A4}" type="presParOf" srcId="{1562BF86-4720-D342-A369-9F9502DBFCDA}" destId="{427B9EEC-1271-2647-8DAD-6D964E9F316B}" srcOrd="5" destOrd="0" presId="urn:microsoft.com/office/officeart/2005/8/layout/bProcess4"/>
    <dgm:cxn modelId="{DB55964D-B55C-E64B-8E80-8F3285CF1E60}" type="presParOf" srcId="{1562BF86-4720-D342-A369-9F9502DBFCDA}" destId="{5E531F3B-BDA9-7745-AC10-850CFAA918C9}" srcOrd="6" destOrd="0" presId="urn:microsoft.com/office/officeart/2005/8/layout/bProcess4"/>
    <dgm:cxn modelId="{E2730F16-08DE-F046-8A4A-F366CBE10C48}" type="presParOf" srcId="{5E531F3B-BDA9-7745-AC10-850CFAA918C9}" destId="{B8134928-862F-0C4A-9664-142B03393435}" srcOrd="0" destOrd="0" presId="urn:microsoft.com/office/officeart/2005/8/layout/bProcess4"/>
    <dgm:cxn modelId="{6A7386C0-A4E9-CE41-B384-A37895546ED1}" type="presParOf" srcId="{5E531F3B-BDA9-7745-AC10-850CFAA918C9}" destId="{1C23AEC4-0AFC-F848-8CD9-825DD8F236F5}" srcOrd="1" destOrd="0" presId="urn:microsoft.com/office/officeart/2005/8/layout/bProcess4"/>
    <dgm:cxn modelId="{7864A35E-9EAD-6E4D-9A0A-AEA010ADA42B}" type="presParOf" srcId="{1562BF86-4720-D342-A369-9F9502DBFCDA}" destId="{8961EB5E-94FA-084D-82B8-FD38CF7299B8}" srcOrd="7" destOrd="0" presId="urn:microsoft.com/office/officeart/2005/8/layout/bProcess4"/>
    <dgm:cxn modelId="{1D0A3BFA-0F80-EA4B-9736-30E1CA04965E}" type="presParOf" srcId="{1562BF86-4720-D342-A369-9F9502DBFCDA}" destId="{A321FCED-132F-FB4C-BC27-514F3680BDBE}" srcOrd="8" destOrd="0" presId="urn:microsoft.com/office/officeart/2005/8/layout/bProcess4"/>
    <dgm:cxn modelId="{EBDCAF07-6E41-6344-8397-7E0E5F290BDF}" type="presParOf" srcId="{A321FCED-132F-FB4C-BC27-514F3680BDBE}" destId="{5F05B99D-034F-7047-A403-B93ECCA09451}" srcOrd="0" destOrd="0" presId="urn:microsoft.com/office/officeart/2005/8/layout/bProcess4"/>
    <dgm:cxn modelId="{62A0C7A9-644A-8F47-B08B-1AD59A7B284A}" type="presParOf" srcId="{A321FCED-132F-FB4C-BC27-514F3680BDBE}" destId="{3F715A46-A820-A844-9FF0-C8DE508EE016}" srcOrd="1" destOrd="0" presId="urn:microsoft.com/office/officeart/2005/8/layout/bProcess4"/>
    <dgm:cxn modelId="{6E08AD70-C39C-414D-A571-620C8EBE4C72}" type="presParOf" srcId="{1562BF86-4720-D342-A369-9F9502DBFCDA}" destId="{56F9B961-C4A8-3C44-92BB-4C2513617290}" srcOrd="9" destOrd="0" presId="urn:microsoft.com/office/officeart/2005/8/layout/bProcess4"/>
    <dgm:cxn modelId="{224282BD-6457-B441-B00C-578A2F8A420E}" type="presParOf" srcId="{1562BF86-4720-D342-A369-9F9502DBFCDA}" destId="{06956610-0347-DA47-A80A-72DBFAC8BEA0}" srcOrd="10" destOrd="0" presId="urn:microsoft.com/office/officeart/2005/8/layout/bProcess4"/>
    <dgm:cxn modelId="{8EB86043-2963-5044-97F7-60D0C3C83638}" type="presParOf" srcId="{06956610-0347-DA47-A80A-72DBFAC8BEA0}" destId="{A9C885FF-AFFC-9A4E-B8E4-6D059E5A44AD}" srcOrd="0" destOrd="0" presId="urn:microsoft.com/office/officeart/2005/8/layout/bProcess4"/>
    <dgm:cxn modelId="{EAEFDAE8-7168-1043-8637-56D76AFA1CDC}" type="presParOf" srcId="{06956610-0347-DA47-A80A-72DBFAC8BEA0}" destId="{030535FC-2B5C-9940-AD81-03B1D9EACBBF}" srcOrd="1" destOrd="0" presId="urn:microsoft.com/office/officeart/2005/8/layout/bProcess4"/>
    <dgm:cxn modelId="{FE7263D3-0048-BF48-947A-E957E7D1B1AC}" type="presParOf" srcId="{1562BF86-4720-D342-A369-9F9502DBFCDA}" destId="{30B3B217-B36E-C946-AEE0-CE758C7D9660}" srcOrd="11" destOrd="0" presId="urn:microsoft.com/office/officeart/2005/8/layout/bProcess4"/>
    <dgm:cxn modelId="{F6EF7EDD-681B-0646-AC88-29C72D83F255}" type="presParOf" srcId="{1562BF86-4720-D342-A369-9F9502DBFCDA}" destId="{2B6AD10F-C1E9-2F4B-B91C-814CD88FE12E}" srcOrd="12" destOrd="0" presId="urn:microsoft.com/office/officeart/2005/8/layout/bProcess4"/>
    <dgm:cxn modelId="{AEE6835E-F3C8-F447-958A-847CCF1EB509}" type="presParOf" srcId="{2B6AD10F-C1E9-2F4B-B91C-814CD88FE12E}" destId="{31FC79B9-3710-A340-B64D-D60E484E3020}" srcOrd="0" destOrd="0" presId="urn:microsoft.com/office/officeart/2005/8/layout/bProcess4"/>
    <dgm:cxn modelId="{421ADA36-D6FD-C842-AF04-C9AAB51EED26}" type="presParOf" srcId="{2B6AD10F-C1E9-2F4B-B91C-814CD88FE12E}" destId="{887F4A49-55EE-594F-9037-3DE074586F3F}" srcOrd="1" destOrd="0" presId="urn:microsoft.com/office/officeart/2005/8/layout/bProcess4"/>
    <dgm:cxn modelId="{CE50C9A8-DF46-F643-A654-D369BE1F68D0}" type="presParOf" srcId="{1562BF86-4720-D342-A369-9F9502DBFCDA}" destId="{069F6DC7-C476-1E44-ADAB-0F3D741448A5}" srcOrd="13" destOrd="0" presId="urn:microsoft.com/office/officeart/2005/8/layout/bProcess4"/>
    <dgm:cxn modelId="{24AC0FBB-F25E-8248-A58D-72AFEF347FFE}" type="presParOf" srcId="{1562BF86-4720-D342-A369-9F9502DBFCDA}" destId="{8528FC71-4B82-C044-B1A3-0CB1ABB336B5}" srcOrd="14" destOrd="0" presId="urn:microsoft.com/office/officeart/2005/8/layout/bProcess4"/>
    <dgm:cxn modelId="{DA5273A2-63D0-AA49-ADBC-28AEA282EBB7}" type="presParOf" srcId="{8528FC71-4B82-C044-B1A3-0CB1ABB336B5}" destId="{95E266AE-3333-6C4D-BAF2-EFA5031C129D}" srcOrd="0" destOrd="0" presId="urn:microsoft.com/office/officeart/2005/8/layout/bProcess4"/>
    <dgm:cxn modelId="{3870A8E4-B9E0-DD40-8ACA-156CFB5062D9}" type="presParOf" srcId="{8528FC71-4B82-C044-B1A3-0CB1ABB336B5}" destId="{EF0F40EA-C46E-2C41-8153-FB8521FD90FA}"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1D2B3C-B1F7-304A-B3D0-2028B40BEA24}">
      <dsp:nvSpPr>
        <dsp:cNvPr id="0" name=""/>
        <dsp:cNvSpPr/>
      </dsp:nvSpPr>
      <dsp:spPr>
        <a:xfrm>
          <a:off x="3746" y="586420"/>
          <a:ext cx="1806734" cy="1806734"/>
        </a:xfrm>
        <a:prstGeom prst="ellipse">
          <a:avLst/>
        </a:prstGeom>
        <a:solidFill>
          <a:schemeClr val="accent6">
            <a:lumMod val="60000"/>
            <a:lumOff val="40000"/>
          </a:schemeClr>
        </a:solidFill>
        <a:ln w="12700" cap="flat" cmpd="sng" algn="ctr">
          <a:solidFill>
            <a:schemeClr val="accent4">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Request launch information from Space X API</a:t>
          </a:r>
        </a:p>
      </dsp:txBody>
      <dsp:txXfrm>
        <a:off x="268336" y="851010"/>
        <a:ext cx="1277554" cy="1277554"/>
      </dsp:txXfrm>
    </dsp:sp>
    <dsp:sp modelId="{DDDC2E76-6E75-4D4E-B2C7-0F857AC5962D}">
      <dsp:nvSpPr>
        <dsp:cNvPr id="0" name=""/>
        <dsp:cNvSpPr/>
      </dsp:nvSpPr>
      <dsp:spPr>
        <a:xfrm rot="10800000">
          <a:off x="590935" y="2573776"/>
          <a:ext cx="632357" cy="382917"/>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7D5FAF6-F649-3A4F-BD98-2C85CD23763F}">
      <dsp:nvSpPr>
        <dsp:cNvPr id="0" name=""/>
        <dsp:cNvSpPr/>
      </dsp:nvSpPr>
      <dsp:spPr>
        <a:xfrm>
          <a:off x="37772" y="3115641"/>
          <a:ext cx="1738682" cy="1626476"/>
        </a:xfrm>
        <a:prstGeom prst="ellipse">
          <a:avLst/>
        </a:prstGeom>
        <a:solidFill>
          <a:schemeClr val="accent4">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Use pandas functions to transform request .json results to dataframe</a:t>
          </a:r>
        </a:p>
      </dsp:txBody>
      <dsp:txXfrm>
        <a:off x="292396" y="3353833"/>
        <a:ext cx="1229434" cy="1150092"/>
      </dsp:txXfrm>
    </dsp:sp>
    <dsp:sp modelId="{EF52C0A7-9B43-7942-B663-E67CACD4DC1A}">
      <dsp:nvSpPr>
        <dsp:cNvPr id="0" name=""/>
        <dsp:cNvSpPr/>
      </dsp:nvSpPr>
      <dsp:spPr>
        <a:xfrm rot="5400000">
          <a:off x="1939810" y="3737420"/>
          <a:ext cx="632357" cy="382917"/>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47C9BF2-D6BE-6741-BA92-7459654D4B4A}">
      <dsp:nvSpPr>
        <dsp:cNvPr id="0" name=""/>
        <dsp:cNvSpPr/>
      </dsp:nvSpPr>
      <dsp:spPr>
        <a:xfrm>
          <a:off x="2713848" y="3081500"/>
          <a:ext cx="2241422" cy="1694757"/>
        </a:xfrm>
        <a:prstGeom prst="ellipse">
          <a:avLst/>
        </a:prstGeom>
        <a:solidFill>
          <a:schemeClr val="accent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Use lambda/custom functions to extract only the most necessary information in each dataframe entry</a:t>
          </a:r>
        </a:p>
      </dsp:txBody>
      <dsp:txXfrm>
        <a:off x="3042097" y="3329691"/>
        <a:ext cx="1584924" cy="1198375"/>
      </dsp:txXfrm>
    </dsp:sp>
    <dsp:sp modelId="{CB621A05-E506-6F49-AEA4-FF46B4E2E457}">
      <dsp:nvSpPr>
        <dsp:cNvPr id="0" name=""/>
        <dsp:cNvSpPr/>
      </dsp:nvSpPr>
      <dsp:spPr>
        <a:xfrm>
          <a:off x="3518381" y="2505675"/>
          <a:ext cx="632357" cy="382917"/>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D0C2F37-034D-ED45-AE68-8111585726E8}">
      <dsp:nvSpPr>
        <dsp:cNvPr id="0" name=""/>
        <dsp:cNvSpPr/>
      </dsp:nvSpPr>
      <dsp:spPr>
        <a:xfrm>
          <a:off x="2975064" y="645132"/>
          <a:ext cx="1718991" cy="1689310"/>
        </a:xfrm>
        <a:prstGeom prst="ellipse">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Using</a:t>
          </a:r>
          <a:r>
            <a:rPr lang="en-US" sz="1400" kern="1200" baseline="0" dirty="0"/>
            <a:t> cleaned information create new dictionary</a:t>
          </a:r>
          <a:endParaRPr lang="en-US" sz="1400" kern="1200" dirty="0"/>
        </a:p>
      </dsp:txBody>
      <dsp:txXfrm>
        <a:off x="3226804" y="892526"/>
        <a:ext cx="1215511" cy="1194522"/>
      </dsp:txXfrm>
    </dsp:sp>
    <dsp:sp modelId="{7B829D99-373D-D94C-9842-63ED575910F4}">
      <dsp:nvSpPr>
        <dsp:cNvPr id="0" name=""/>
        <dsp:cNvSpPr/>
      </dsp:nvSpPr>
      <dsp:spPr>
        <a:xfrm rot="5400000">
          <a:off x="5039500" y="1298328"/>
          <a:ext cx="632357" cy="382917"/>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2B4DFAF-3182-E244-B3A1-017D0BE686F5}">
      <dsp:nvSpPr>
        <dsp:cNvPr id="0" name=""/>
        <dsp:cNvSpPr/>
      </dsp:nvSpPr>
      <dsp:spPr>
        <a:xfrm>
          <a:off x="5995627" y="622368"/>
          <a:ext cx="1532756" cy="1734838"/>
        </a:xfrm>
        <a:prstGeom prst="ellipse">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Turn this new dictionary into dataframe</a:t>
          </a:r>
        </a:p>
      </dsp:txBody>
      <dsp:txXfrm>
        <a:off x="6220094" y="876429"/>
        <a:ext cx="1083822" cy="1226716"/>
      </dsp:txXfrm>
    </dsp:sp>
    <dsp:sp modelId="{AA1A2CC7-F189-844D-B7CF-715985069EEB}">
      <dsp:nvSpPr>
        <dsp:cNvPr id="0" name=""/>
        <dsp:cNvSpPr/>
      </dsp:nvSpPr>
      <dsp:spPr>
        <a:xfrm rot="10800000">
          <a:off x="6445827" y="2566714"/>
          <a:ext cx="632357" cy="382917"/>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AE6D2DB-FD73-D644-868C-B19AF7608E69}">
      <dsp:nvSpPr>
        <dsp:cNvPr id="0" name=""/>
        <dsp:cNvSpPr/>
      </dsp:nvSpPr>
      <dsp:spPr>
        <a:xfrm>
          <a:off x="6041150" y="3137465"/>
          <a:ext cx="1441711" cy="1582828"/>
        </a:xfrm>
        <a:prstGeom prst="ellipse">
          <a:avLst/>
        </a:prstGeom>
        <a:solidFill>
          <a:schemeClr val="accent4">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Filter the dataframe to only include Falcon 9 launches</a:t>
          </a:r>
        </a:p>
      </dsp:txBody>
      <dsp:txXfrm>
        <a:off x="6252284" y="3369265"/>
        <a:ext cx="1019443" cy="1119228"/>
      </dsp:txXfrm>
    </dsp:sp>
    <dsp:sp modelId="{F2828D55-9758-5146-9E3A-FA736D7FE809}">
      <dsp:nvSpPr>
        <dsp:cNvPr id="0" name=""/>
        <dsp:cNvSpPr/>
      </dsp:nvSpPr>
      <dsp:spPr>
        <a:xfrm rot="5400000">
          <a:off x="7746547" y="3737420"/>
          <a:ext cx="632357" cy="382917"/>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6DD0697-5709-154F-8CBA-1D5E38AD035A}">
      <dsp:nvSpPr>
        <dsp:cNvPr id="0" name=""/>
        <dsp:cNvSpPr/>
      </dsp:nvSpPr>
      <dsp:spPr>
        <a:xfrm>
          <a:off x="8620915" y="3127023"/>
          <a:ext cx="1702385" cy="1603712"/>
        </a:xfrm>
        <a:prstGeom prst="ellipse">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Replace missing values with the mean of the respective column</a:t>
          </a:r>
        </a:p>
      </dsp:txBody>
      <dsp:txXfrm>
        <a:off x="8870224" y="3361881"/>
        <a:ext cx="1203767" cy="1133996"/>
      </dsp:txXfrm>
    </dsp:sp>
    <dsp:sp modelId="{8748D175-050D-6E48-AA96-0203B4E50D24}">
      <dsp:nvSpPr>
        <dsp:cNvPr id="0" name=""/>
        <dsp:cNvSpPr/>
      </dsp:nvSpPr>
      <dsp:spPr>
        <a:xfrm>
          <a:off x="9155929" y="2557792"/>
          <a:ext cx="632357" cy="382917"/>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27DAE1D-E4A5-244A-86EB-30B68DDFF902}">
      <dsp:nvSpPr>
        <dsp:cNvPr id="0" name=""/>
        <dsp:cNvSpPr/>
      </dsp:nvSpPr>
      <dsp:spPr>
        <a:xfrm>
          <a:off x="8568740" y="586420"/>
          <a:ext cx="1806734" cy="1806734"/>
        </a:xfrm>
        <a:prstGeom prst="ellipse">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Export to CSV for future use</a:t>
          </a:r>
        </a:p>
      </dsp:txBody>
      <dsp:txXfrm>
        <a:off x="8833330" y="851010"/>
        <a:ext cx="1277554" cy="12775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1D2B3C-B1F7-304A-B3D0-2028B40BEA24}">
      <dsp:nvSpPr>
        <dsp:cNvPr id="0" name=""/>
        <dsp:cNvSpPr/>
      </dsp:nvSpPr>
      <dsp:spPr>
        <a:xfrm>
          <a:off x="705919" y="944"/>
          <a:ext cx="2068679" cy="2068679"/>
        </a:xfrm>
        <a:prstGeom prst="ellipse">
          <a:avLst/>
        </a:prstGeom>
        <a:solidFill>
          <a:schemeClr val="accent6">
            <a:lumMod val="60000"/>
            <a:lumOff val="40000"/>
          </a:schemeClr>
        </a:solidFill>
        <a:ln w="12700" cap="flat" cmpd="sng" algn="ctr">
          <a:solidFill>
            <a:schemeClr val="accent4">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Request launch information from Wikipedia</a:t>
          </a:r>
        </a:p>
      </dsp:txBody>
      <dsp:txXfrm>
        <a:off x="1008870" y="303895"/>
        <a:ext cx="1462777" cy="1462777"/>
      </dsp:txXfrm>
    </dsp:sp>
    <dsp:sp modelId="{DDDC2E76-6E75-4D4E-B2C7-0F857AC5962D}">
      <dsp:nvSpPr>
        <dsp:cNvPr id="0" name=""/>
        <dsp:cNvSpPr/>
      </dsp:nvSpPr>
      <dsp:spPr>
        <a:xfrm rot="10800000">
          <a:off x="1378240" y="2291941"/>
          <a:ext cx="724037" cy="405554"/>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7D5FAF6-F649-3A4F-BD98-2C85CD23763F}">
      <dsp:nvSpPr>
        <dsp:cNvPr id="0" name=""/>
        <dsp:cNvSpPr/>
      </dsp:nvSpPr>
      <dsp:spPr>
        <a:xfrm>
          <a:off x="744879" y="2896858"/>
          <a:ext cx="1990761" cy="1862287"/>
        </a:xfrm>
        <a:prstGeom prst="ellipse">
          <a:avLst/>
        </a:prstGeom>
        <a:solidFill>
          <a:schemeClr val="accent4">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Create beautiful soup object out of HTML response</a:t>
          </a:r>
        </a:p>
      </dsp:txBody>
      <dsp:txXfrm>
        <a:off x="1036419" y="3169584"/>
        <a:ext cx="1407681" cy="1316835"/>
      </dsp:txXfrm>
    </dsp:sp>
    <dsp:sp modelId="{EF52C0A7-9B43-7942-B663-E67CACD4DC1A}">
      <dsp:nvSpPr>
        <dsp:cNvPr id="0" name=""/>
        <dsp:cNvSpPr/>
      </dsp:nvSpPr>
      <dsp:spPr>
        <a:xfrm rot="5400000">
          <a:off x="2921748" y="3625224"/>
          <a:ext cx="724037" cy="405554"/>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47C9BF2-D6BE-6741-BA92-7459654D4B4A}">
      <dsp:nvSpPr>
        <dsp:cNvPr id="0" name=""/>
        <dsp:cNvSpPr/>
      </dsp:nvSpPr>
      <dsp:spPr>
        <a:xfrm>
          <a:off x="3808939" y="2857768"/>
          <a:ext cx="2566390" cy="1940467"/>
        </a:xfrm>
        <a:prstGeom prst="ellipse">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Acquire field names from HTML table header</a:t>
          </a:r>
        </a:p>
      </dsp:txBody>
      <dsp:txXfrm>
        <a:off x="4184778" y="3141943"/>
        <a:ext cx="1814712" cy="1372117"/>
      </dsp:txXfrm>
    </dsp:sp>
    <dsp:sp modelId="{CB621A05-E506-6F49-AEA4-FF46B4E2E457}">
      <dsp:nvSpPr>
        <dsp:cNvPr id="0" name=""/>
        <dsp:cNvSpPr/>
      </dsp:nvSpPr>
      <dsp:spPr>
        <a:xfrm>
          <a:off x="4730115" y="2215828"/>
          <a:ext cx="724037" cy="405554"/>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D0C2F37-034D-ED45-AE68-8111585726E8}">
      <dsp:nvSpPr>
        <dsp:cNvPr id="0" name=""/>
        <dsp:cNvSpPr/>
      </dsp:nvSpPr>
      <dsp:spPr>
        <a:xfrm>
          <a:off x="4108026" y="68168"/>
          <a:ext cx="1968215" cy="1934230"/>
        </a:xfrm>
        <a:prstGeom prst="ellipse">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Parse data via HTML tables and collect relevant information</a:t>
          </a:r>
        </a:p>
      </dsp:txBody>
      <dsp:txXfrm>
        <a:off x="4396264" y="351429"/>
        <a:ext cx="1391739" cy="1367708"/>
      </dsp:txXfrm>
    </dsp:sp>
    <dsp:sp modelId="{7B829D99-373D-D94C-9842-63ED575910F4}">
      <dsp:nvSpPr>
        <dsp:cNvPr id="0" name=""/>
        <dsp:cNvSpPr/>
      </dsp:nvSpPr>
      <dsp:spPr>
        <a:xfrm rot="5400000">
          <a:off x="6470839" y="832506"/>
          <a:ext cx="724037" cy="405554"/>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2B4DFAF-3182-E244-B3A1-017D0BE686F5}">
      <dsp:nvSpPr>
        <dsp:cNvPr id="0" name=""/>
        <dsp:cNvSpPr/>
      </dsp:nvSpPr>
      <dsp:spPr>
        <a:xfrm>
          <a:off x="7566519" y="42104"/>
          <a:ext cx="1754979" cy="1986359"/>
        </a:xfrm>
        <a:prstGeom prst="ellipse">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Turn this collected information into  dictionary</a:t>
          </a:r>
        </a:p>
      </dsp:txBody>
      <dsp:txXfrm>
        <a:off x="7823530" y="333000"/>
        <a:ext cx="1240957" cy="1404567"/>
      </dsp:txXfrm>
    </dsp:sp>
    <dsp:sp modelId="{AA1A2CC7-F189-844D-B7CF-715985069EEB}">
      <dsp:nvSpPr>
        <dsp:cNvPr id="0" name=""/>
        <dsp:cNvSpPr/>
      </dsp:nvSpPr>
      <dsp:spPr>
        <a:xfrm rot="10800000">
          <a:off x="8081990" y="2219763"/>
          <a:ext cx="724037" cy="405554"/>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FF234EA-018D-0C41-B477-A31FC5C681DD}">
      <dsp:nvSpPr>
        <dsp:cNvPr id="0" name=""/>
        <dsp:cNvSpPr/>
      </dsp:nvSpPr>
      <dsp:spPr>
        <a:xfrm>
          <a:off x="7409669" y="2793661"/>
          <a:ext cx="2068679" cy="2068679"/>
        </a:xfrm>
        <a:prstGeom prst="ellipse">
          <a:avLst/>
        </a:prstGeom>
        <a:solidFill>
          <a:schemeClr val="accent4">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Create a dataframe from dictionary and export it as a .csv </a:t>
          </a:r>
        </a:p>
      </dsp:txBody>
      <dsp:txXfrm>
        <a:off x="7712620" y="3096612"/>
        <a:ext cx="1462777" cy="14627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B13323-3EC9-C64F-805C-746B24CE54CB}">
      <dsp:nvSpPr>
        <dsp:cNvPr id="0" name=""/>
        <dsp:cNvSpPr/>
      </dsp:nvSpPr>
      <dsp:spPr>
        <a:xfrm>
          <a:off x="0" y="4092312"/>
          <a:ext cx="6407398" cy="550391"/>
        </a:xfrm>
        <a:prstGeom prst="rect">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Export the wrangled data as a csv</a:t>
          </a:r>
        </a:p>
      </dsp:txBody>
      <dsp:txXfrm>
        <a:off x="0" y="4092312"/>
        <a:ext cx="6407398" cy="550391"/>
      </dsp:txXfrm>
    </dsp:sp>
    <dsp:sp modelId="{3C7AD6B9-8772-4340-9772-8103F15ACA34}">
      <dsp:nvSpPr>
        <dsp:cNvPr id="0" name=""/>
        <dsp:cNvSpPr/>
      </dsp:nvSpPr>
      <dsp:spPr>
        <a:xfrm rot="10800000">
          <a:off x="0" y="3410351"/>
          <a:ext cx="6407398" cy="688677"/>
        </a:xfrm>
        <a:prstGeom prst="upArrowCallout">
          <a:avLst/>
        </a:prstGeom>
        <a:solidFill>
          <a:schemeClr val="accent4">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Using the list create a landing outcome label (successful or unsuccessful) for future use</a:t>
          </a:r>
        </a:p>
      </dsp:txBody>
      <dsp:txXfrm rot="10800000">
        <a:off x="0" y="3410351"/>
        <a:ext cx="6407398" cy="447482"/>
      </dsp:txXfrm>
    </dsp:sp>
    <dsp:sp modelId="{0FCDFDEE-3D12-0740-BDFD-3FCA7BCB4EB2}">
      <dsp:nvSpPr>
        <dsp:cNvPr id="0" name=""/>
        <dsp:cNvSpPr/>
      </dsp:nvSpPr>
      <dsp:spPr>
        <a:xfrm rot="10800000">
          <a:off x="0" y="2728391"/>
          <a:ext cx="6407398" cy="688677"/>
        </a:xfrm>
        <a:prstGeom prst="upArrowCallout">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Create list of outcome types that are considered unsuccessful</a:t>
          </a:r>
        </a:p>
      </dsp:txBody>
      <dsp:txXfrm rot="10800000">
        <a:off x="0" y="2728391"/>
        <a:ext cx="6407398" cy="447482"/>
      </dsp:txXfrm>
    </dsp:sp>
    <dsp:sp modelId="{79305F1B-C1A8-CE4F-832F-415125C29EA3}">
      <dsp:nvSpPr>
        <dsp:cNvPr id="0" name=""/>
        <dsp:cNvSpPr/>
      </dsp:nvSpPr>
      <dsp:spPr>
        <a:xfrm rot="10800000">
          <a:off x="0" y="2046430"/>
          <a:ext cx="6407398" cy="688677"/>
        </a:xfrm>
        <a:prstGeom prst="upArrowCallout">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Find the number of occurrences for each mission outcome</a:t>
          </a:r>
        </a:p>
      </dsp:txBody>
      <dsp:txXfrm rot="10800000">
        <a:off x="0" y="2046430"/>
        <a:ext cx="6407398" cy="447482"/>
      </dsp:txXfrm>
    </dsp:sp>
    <dsp:sp modelId="{AB506BE3-D8FA-5D49-BE9B-B1724C1C592E}">
      <dsp:nvSpPr>
        <dsp:cNvPr id="0" name=""/>
        <dsp:cNvSpPr/>
      </dsp:nvSpPr>
      <dsp:spPr>
        <a:xfrm rot="10800000">
          <a:off x="0" y="1364469"/>
          <a:ext cx="6407398" cy="688677"/>
        </a:xfrm>
        <a:prstGeom prst="upArrowCallout">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Find number of launches on each site </a:t>
          </a:r>
        </a:p>
      </dsp:txBody>
      <dsp:txXfrm rot="10800000">
        <a:off x="0" y="1364469"/>
        <a:ext cx="6407398" cy="447482"/>
      </dsp:txXfrm>
    </dsp:sp>
    <dsp:sp modelId="{5794301B-54F1-3B42-9F59-C40A795943B3}">
      <dsp:nvSpPr>
        <dsp:cNvPr id="0" name=""/>
        <dsp:cNvSpPr/>
      </dsp:nvSpPr>
      <dsp:spPr>
        <a:xfrm rot="10800000">
          <a:off x="0" y="682509"/>
          <a:ext cx="6407398" cy="688677"/>
        </a:xfrm>
        <a:prstGeom prst="upArrowCallout">
          <a:avLst/>
        </a:prstGeom>
        <a:solidFill>
          <a:schemeClr val="accent4">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Check datatypes of fields, check for nulls</a:t>
          </a:r>
        </a:p>
      </dsp:txBody>
      <dsp:txXfrm rot="10800000">
        <a:off x="0" y="682509"/>
        <a:ext cx="6407398" cy="447482"/>
      </dsp:txXfrm>
    </dsp:sp>
    <dsp:sp modelId="{81FC0D33-6823-9C4D-A20F-D7E87C30DA2A}">
      <dsp:nvSpPr>
        <dsp:cNvPr id="0" name=""/>
        <dsp:cNvSpPr/>
      </dsp:nvSpPr>
      <dsp:spPr>
        <a:xfrm rot="10800000">
          <a:off x="0" y="548"/>
          <a:ext cx="6407398" cy="688677"/>
        </a:xfrm>
        <a:prstGeom prst="upArrowCallout">
          <a:avLst/>
        </a:prstGeom>
        <a:solidFill>
          <a:schemeClr val="accent6">
            <a:lumMod val="60000"/>
            <a:lumOff val="40000"/>
          </a:schemeClr>
        </a:solidFill>
        <a:ln w="12700" cap="flat" cmpd="sng" algn="ctr">
          <a:solidFill>
            <a:schemeClr val="accent4">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Load in csv as dataframe</a:t>
          </a:r>
        </a:p>
      </dsp:txBody>
      <dsp:txXfrm rot="10800000">
        <a:off x="0" y="548"/>
        <a:ext cx="6407398" cy="4474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B113D5-9EDF-B54A-AAEE-DECFEC0E642A}">
      <dsp:nvSpPr>
        <dsp:cNvPr id="0" name=""/>
        <dsp:cNvSpPr/>
      </dsp:nvSpPr>
      <dsp:spPr>
        <a:xfrm rot="5400000">
          <a:off x="730119" y="989250"/>
          <a:ext cx="1544842" cy="18629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DF58DB9-5CDF-304D-A72B-2C2F2635623F}">
      <dsp:nvSpPr>
        <dsp:cNvPr id="0" name=""/>
        <dsp:cNvSpPr/>
      </dsp:nvSpPr>
      <dsp:spPr>
        <a:xfrm>
          <a:off x="1084720" y="2183"/>
          <a:ext cx="2069985" cy="1241991"/>
        </a:xfrm>
        <a:prstGeom prst="roundRect">
          <a:avLst>
            <a:gd name="adj" fmla="val 10000"/>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Set a variable to the column containing the target variable</a:t>
          </a:r>
        </a:p>
        <a:p>
          <a:pPr marL="0" lvl="0" indent="0" algn="ctr" defTabSz="711200">
            <a:lnSpc>
              <a:spcPct val="90000"/>
            </a:lnSpc>
            <a:spcBef>
              <a:spcPct val="0"/>
            </a:spcBef>
            <a:spcAft>
              <a:spcPct val="35000"/>
            </a:spcAft>
            <a:buNone/>
          </a:pPr>
          <a:r>
            <a:rPr lang="en-US" sz="1600" kern="1200" dirty="0"/>
            <a:t>(class) </a:t>
          </a:r>
        </a:p>
      </dsp:txBody>
      <dsp:txXfrm>
        <a:off x="1121097" y="38560"/>
        <a:ext cx="1997231" cy="1169237"/>
      </dsp:txXfrm>
    </dsp:sp>
    <dsp:sp modelId="{F20920EC-7310-FD42-AE66-84556CAFC6CA}">
      <dsp:nvSpPr>
        <dsp:cNvPr id="0" name=""/>
        <dsp:cNvSpPr/>
      </dsp:nvSpPr>
      <dsp:spPr>
        <a:xfrm rot="5400000">
          <a:off x="730119" y="2541739"/>
          <a:ext cx="1544842" cy="18629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C2821C3-F396-8A4C-9340-D5D6623444F1}">
      <dsp:nvSpPr>
        <dsp:cNvPr id="0" name=""/>
        <dsp:cNvSpPr/>
      </dsp:nvSpPr>
      <dsp:spPr>
        <a:xfrm>
          <a:off x="1084720" y="1554673"/>
          <a:ext cx="2069985" cy="1241991"/>
        </a:xfrm>
        <a:prstGeom prst="roundRect">
          <a:avLst>
            <a:gd name="adj" fmla="val 10000"/>
          </a:avLst>
        </a:prstGeom>
        <a:solidFill>
          <a:schemeClr val="accent4">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Use standard scaler to standardize the dataset</a:t>
          </a:r>
        </a:p>
      </dsp:txBody>
      <dsp:txXfrm>
        <a:off x="1121097" y="1591050"/>
        <a:ext cx="1997231" cy="1169237"/>
      </dsp:txXfrm>
    </dsp:sp>
    <dsp:sp modelId="{427B9EEC-1271-2647-8DAD-6D964E9F316B}">
      <dsp:nvSpPr>
        <dsp:cNvPr id="0" name=""/>
        <dsp:cNvSpPr/>
      </dsp:nvSpPr>
      <dsp:spPr>
        <a:xfrm>
          <a:off x="1506363" y="3317984"/>
          <a:ext cx="2745434" cy="18629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28C4443-823F-6145-881A-26BA2FEE917D}">
      <dsp:nvSpPr>
        <dsp:cNvPr id="0" name=""/>
        <dsp:cNvSpPr/>
      </dsp:nvSpPr>
      <dsp:spPr>
        <a:xfrm>
          <a:off x="1084720" y="3107162"/>
          <a:ext cx="2069985" cy="1241991"/>
        </a:xfrm>
        <a:prstGeom prst="roundRect">
          <a:avLst>
            <a:gd name="adj" fmla="val 10000"/>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Split the dataset into test and training portions</a:t>
          </a:r>
        </a:p>
      </dsp:txBody>
      <dsp:txXfrm>
        <a:off x="1121097" y="3143539"/>
        <a:ext cx="1997231" cy="1169237"/>
      </dsp:txXfrm>
    </dsp:sp>
    <dsp:sp modelId="{8961EB5E-94FA-084D-82B8-FD38CF7299B8}">
      <dsp:nvSpPr>
        <dsp:cNvPr id="0" name=""/>
        <dsp:cNvSpPr/>
      </dsp:nvSpPr>
      <dsp:spPr>
        <a:xfrm rot="16200000">
          <a:off x="3483200" y="2541739"/>
          <a:ext cx="1544842" cy="18629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C23AEC4-0AFC-F848-8CD9-825DD8F236F5}">
      <dsp:nvSpPr>
        <dsp:cNvPr id="0" name=""/>
        <dsp:cNvSpPr/>
      </dsp:nvSpPr>
      <dsp:spPr>
        <a:xfrm>
          <a:off x="3837801" y="3107162"/>
          <a:ext cx="2069985" cy="1241991"/>
        </a:xfrm>
        <a:prstGeom prst="roundRect">
          <a:avLst>
            <a:gd name="adj" fmla="val 10000"/>
          </a:avLst>
        </a:prstGeom>
        <a:solidFill>
          <a:schemeClr val="accent4">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Create a grid search for logistic regression model parameters</a:t>
          </a:r>
        </a:p>
      </dsp:txBody>
      <dsp:txXfrm>
        <a:off x="3874178" y="3143539"/>
        <a:ext cx="1997231" cy="1169237"/>
      </dsp:txXfrm>
    </dsp:sp>
    <dsp:sp modelId="{56F9B961-C4A8-3C44-92BB-4C2513617290}">
      <dsp:nvSpPr>
        <dsp:cNvPr id="0" name=""/>
        <dsp:cNvSpPr/>
      </dsp:nvSpPr>
      <dsp:spPr>
        <a:xfrm rot="16200000">
          <a:off x="3483200" y="989250"/>
          <a:ext cx="1544842" cy="18629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F715A46-A820-A844-9FF0-C8DE508EE016}">
      <dsp:nvSpPr>
        <dsp:cNvPr id="0" name=""/>
        <dsp:cNvSpPr/>
      </dsp:nvSpPr>
      <dsp:spPr>
        <a:xfrm>
          <a:off x="3837801" y="1554673"/>
          <a:ext cx="2069985" cy="1241991"/>
        </a:xfrm>
        <a:prstGeom prst="roundRect">
          <a:avLst>
            <a:gd name="adj" fmla="val 10000"/>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Evaluate the results of the model via print accuracy and confusion matrix</a:t>
          </a:r>
        </a:p>
      </dsp:txBody>
      <dsp:txXfrm>
        <a:off x="3874178" y="1591050"/>
        <a:ext cx="1997231" cy="1169237"/>
      </dsp:txXfrm>
    </dsp:sp>
    <dsp:sp modelId="{30B3B217-B36E-C946-AEE0-CE758C7D9660}">
      <dsp:nvSpPr>
        <dsp:cNvPr id="0" name=""/>
        <dsp:cNvSpPr/>
      </dsp:nvSpPr>
      <dsp:spPr>
        <a:xfrm>
          <a:off x="4259445" y="213005"/>
          <a:ext cx="2745434" cy="18629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30535FC-2B5C-9940-AD81-03B1D9EACBBF}">
      <dsp:nvSpPr>
        <dsp:cNvPr id="0" name=""/>
        <dsp:cNvSpPr/>
      </dsp:nvSpPr>
      <dsp:spPr>
        <a:xfrm>
          <a:off x="3837801" y="2183"/>
          <a:ext cx="2069985" cy="1241991"/>
        </a:xfrm>
        <a:prstGeom prst="roundRect">
          <a:avLst>
            <a:gd name="adj" fmla="val 10000"/>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Repeat steps four and five for SVM, Decision Tree, and KNN classification</a:t>
          </a:r>
        </a:p>
      </dsp:txBody>
      <dsp:txXfrm>
        <a:off x="3874178" y="38560"/>
        <a:ext cx="1997231" cy="1169237"/>
      </dsp:txXfrm>
    </dsp:sp>
    <dsp:sp modelId="{069F6DC7-C476-1E44-ADAB-0F3D741448A5}">
      <dsp:nvSpPr>
        <dsp:cNvPr id="0" name=""/>
        <dsp:cNvSpPr/>
      </dsp:nvSpPr>
      <dsp:spPr>
        <a:xfrm rot="5400000">
          <a:off x="6236281" y="989250"/>
          <a:ext cx="1544842" cy="18629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87F4A49-55EE-594F-9037-3DE074586F3F}">
      <dsp:nvSpPr>
        <dsp:cNvPr id="0" name=""/>
        <dsp:cNvSpPr/>
      </dsp:nvSpPr>
      <dsp:spPr>
        <a:xfrm>
          <a:off x="6590882" y="2183"/>
          <a:ext cx="2069985" cy="1241991"/>
        </a:xfrm>
        <a:prstGeom prst="roundRect">
          <a:avLst>
            <a:gd name="adj" fmla="val 10000"/>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Compare results of all models, note the parameters of the best overall model</a:t>
          </a:r>
        </a:p>
      </dsp:txBody>
      <dsp:txXfrm>
        <a:off x="6627259" y="38560"/>
        <a:ext cx="1997231" cy="1169237"/>
      </dsp:txXfrm>
    </dsp:sp>
    <dsp:sp modelId="{EF0F40EA-C46E-2C41-8153-FB8521FD90FA}">
      <dsp:nvSpPr>
        <dsp:cNvPr id="0" name=""/>
        <dsp:cNvSpPr/>
      </dsp:nvSpPr>
      <dsp:spPr>
        <a:xfrm>
          <a:off x="6590882" y="1554673"/>
          <a:ext cx="2069985" cy="1241991"/>
        </a:xfrm>
        <a:prstGeom prst="roundRect">
          <a:avLst>
            <a:gd name="adj" fmla="val 10000"/>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Report findings</a:t>
          </a:r>
        </a:p>
      </dsp:txBody>
      <dsp:txXfrm>
        <a:off x="6627259" y="1591050"/>
        <a:ext cx="1997231" cy="1169237"/>
      </dsp:txXfrm>
    </dsp:sp>
  </dsp:spTree>
</dsp:drawing>
</file>

<file path=ppt/diagrams/layout1.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10/8/23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3915664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10/7/23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10/7/23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10/7/23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10/7/23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10/7/23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10/7/23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10/7/23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10/7/23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10/7/23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10/7/23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png"/><Relationship Id="rId7" Type="http://schemas.openxmlformats.org/officeDocument/2006/relationships/diagramColors" Target="../diagrams/colors3.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hyperlink" Target="https://github.com/williamjoshmurray/IBM-Cert-Capstone/blob/main/DataWranglingLab.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williamjoshmurray/IBM-Cert-Capstone/blob/main/EDA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williamjoshmurray/IBM-Cert-Capstone/blob/main/EDAw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williamjoshmurray/IBM-Cert-Capstone/blob/main/Folium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williamjoshmurray/IBM-Cert-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williamjoshmurray/IBM-Cert-Capstone/blob/main/Capstone_ML.ipynb" TargetMode="Externa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www.coursera.org/learn/applied-data-science-capstone/home/info"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williamjoshmurray/IBM-Cert-Capstone/blob/main/DataCollectionAPILab.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williamjoshmurray/IBM-Cert-Capstone/blob/main/DataCollectionWebScrapingLab.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66244" y="1469366"/>
            <a:ext cx="4918271" cy="4351338"/>
          </a:xfrm>
          <a:prstGeom prst="rect">
            <a:avLst/>
          </a:prstGeom>
        </p:spPr>
        <p:txBody>
          <a:bodyPr/>
          <a:lstStyle/>
          <a:p>
            <a:pPr marL="0" indent="0">
              <a:buNone/>
            </a:pPr>
            <a:r>
              <a:rPr lang="en-US" sz="2200" dirty="0">
                <a:solidFill>
                  <a:schemeClr val="accent3">
                    <a:lumMod val="25000"/>
                  </a:schemeClr>
                </a:solidFill>
                <a:latin typeface="Abadi" panose="020B0604020104020204" pitchFamily="34" charset="0"/>
              </a:rPr>
              <a:t>To properly prepare for both analysis and machine learning, some changes needed to be made to the datasets. A key alteration was seen in the mission outcome field. Here there were multiple different types of mission outcomes pertaining to whether it was successful or not as a whole, followed by the manner this occurred (ocean return for instance). To simplify this, a training label was created to show simply if it succeeded or not, which would allow a machine learning process to determine between only one and zero, instead of seven or eight possible outcomes.</a:t>
            </a: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3" name="Diagram 2">
            <a:extLst>
              <a:ext uri="{FF2B5EF4-FFF2-40B4-BE49-F238E27FC236}">
                <a16:creationId xmlns:a16="http://schemas.microsoft.com/office/drawing/2014/main" id="{F3058667-F944-CCE6-9417-79325EA912BF}"/>
              </a:ext>
            </a:extLst>
          </p:cNvPr>
          <p:cNvGraphicFramePr/>
          <p:nvPr>
            <p:extLst>
              <p:ext uri="{D42A27DB-BD31-4B8C-83A1-F6EECF244321}">
                <p14:modId xmlns:p14="http://schemas.microsoft.com/office/powerpoint/2010/main" val="1197260390"/>
              </p:ext>
            </p:extLst>
          </p:nvPr>
        </p:nvGraphicFramePr>
        <p:xfrm>
          <a:off x="5296395" y="1469366"/>
          <a:ext cx="6407398" cy="46432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 Placeholder 2">
            <a:extLst>
              <a:ext uri="{FF2B5EF4-FFF2-40B4-BE49-F238E27FC236}">
                <a16:creationId xmlns:a16="http://schemas.microsoft.com/office/drawing/2014/main" id="{920FD1F5-1DAB-C7B8-7BCA-D73F97297B29}"/>
              </a:ext>
            </a:extLst>
          </p:cNvPr>
          <p:cNvSpPr txBox="1">
            <a:spLocks/>
          </p:cNvSpPr>
          <p:nvPr/>
        </p:nvSpPr>
        <p:spPr>
          <a:xfrm>
            <a:off x="8120253" y="788537"/>
            <a:ext cx="3932238" cy="549050"/>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00000"/>
              </a:lnSpc>
              <a:spcBef>
                <a:spcPts val="1400"/>
              </a:spcBef>
              <a:buFont typeface="Arial" panose="020B0604020202020204" pitchFamily="34" charset="0"/>
              <a:buNone/>
            </a:pPr>
            <a:r>
              <a:rPr lang="en-US" sz="2800" dirty="0">
                <a:solidFill>
                  <a:schemeClr val="accent3">
                    <a:lumMod val="25000"/>
                  </a:schemeClr>
                </a:solidFill>
                <a:latin typeface="Abadi" panose="020B0604020104020204" pitchFamily="34" charset="0"/>
                <a:hlinkClick r:id="rId9"/>
              </a:rPr>
              <a:t>Link to Notebook</a:t>
            </a:r>
            <a:endParaRPr lang="en-US" sz="2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577142" y="1687297"/>
            <a:ext cx="6466811" cy="4543685"/>
          </a:xfrm>
          <a:prstGeom prst="rect">
            <a:avLst/>
          </a:prstGeom>
        </p:spPr>
        <p:txBody>
          <a:bodyPr lIns="91440" tIns="45720" rIns="91440" bIns="45720" anchor="t"/>
          <a:lstStyle/>
          <a:p>
            <a:pPr>
              <a:lnSpc>
                <a:spcPct val="100000"/>
              </a:lnSpc>
              <a:spcBef>
                <a:spcPts val="1400"/>
              </a:spcBef>
            </a:pPr>
            <a:r>
              <a:rPr lang="en-US" sz="2400" dirty="0">
                <a:solidFill>
                  <a:schemeClr val="accent3">
                    <a:lumMod val="25000"/>
                  </a:schemeClr>
                </a:solidFill>
                <a:latin typeface="Abadi"/>
              </a:rPr>
              <a:t>Flight Number vs. Payload - Scatter</a:t>
            </a:r>
          </a:p>
          <a:p>
            <a:pPr>
              <a:lnSpc>
                <a:spcPct val="100000"/>
              </a:lnSpc>
              <a:spcBef>
                <a:spcPts val="1400"/>
              </a:spcBef>
            </a:pPr>
            <a:r>
              <a:rPr lang="en-US" sz="2400" dirty="0">
                <a:solidFill>
                  <a:schemeClr val="accent3">
                    <a:lumMod val="25000"/>
                  </a:schemeClr>
                </a:solidFill>
                <a:latin typeface="Abadi"/>
              </a:rPr>
              <a:t>Flight Number vs. Launch Site - Scatter</a:t>
            </a:r>
          </a:p>
          <a:p>
            <a:pPr>
              <a:lnSpc>
                <a:spcPct val="100000"/>
              </a:lnSpc>
              <a:spcBef>
                <a:spcPts val="1400"/>
              </a:spcBef>
            </a:pPr>
            <a:r>
              <a:rPr lang="en-US" sz="2400" dirty="0">
                <a:solidFill>
                  <a:schemeClr val="accent3">
                    <a:lumMod val="25000"/>
                  </a:schemeClr>
                </a:solidFill>
                <a:latin typeface="Abadi"/>
              </a:rPr>
              <a:t>Payload Mass (kg) vs. Launch Site - Scatter</a:t>
            </a:r>
          </a:p>
          <a:p>
            <a:pPr>
              <a:lnSpc>
                <a:spcPct val="100000"/>
              </a:lnSpc>
              <a:spcBef>
                <a:spcPts val="1400"/>
              </a:spcBef>
            </a:pPr>
            <a:r>
              <a:rPr lang="en-US" sz="2400" dirty="0">
                <a:solidFill>
                  <a:schemeClr val="accent3">
                    <a:lumMod val="25000"/>
                  </a:schemeClr>
                </a:solidFill>
                <a:latin typeface="Abadi"/>
              </a:rPr>
              <a:t>Orbit vs. Mean Success – Bar Chart </a:t>
            </a:r>
          </a:p>
          <a:p>
            <a:pPr>
              <a:lnSpc>
                <a:spcPct val="100000"/>
              </a:lnSpc>
              <a:spcBef>
                <a:spcPts val="1400"/>
              </a:spcBef>
            </a:pPr>
            <a:r>
              <a:rPr lang="en-US" sz="2400" dirty="0">
                <a:solidFill>
                  <a:schemeClr val="accent3">
                    <a:lumMod val="25000"/>
                  </a:schemeClr>
                </a:solidFill>
                <a:latin typeface="Abadi"/>
              </a:rPr>
              <a:t>Flight Number vs. Orbit &amp; Success – Scatter (Hued)</a:t>
            </a:r>
          </a:p>
          <a:p>
            <a:pPr>
              <a:lnSpc>
                <a:spcPct val="100000"/>
              </a:lnSpc>
              <a:spcBef>
                <a:spcPts val="1400"/>
              </a:spcBef>
            </a:pPr>
            <a:r>
              <a:rPr lang="en-US" sz="2400" dirty="0">
                <a:solidFill>
                  <a:schemeClr val="accent3">
                    <a:lumMod val="25000"/>
                  </a:schemeClr>
                </a:solidFill>
                <a:latin typeface="Abadi"/>
              </a:rPr>
              <a:t>Payload vs. Orbit and Success – Scatter (Hued)</a:t>
            </a:r>
          </a:p>
          <a:p>
            <a:pPr>
              <a:lnSpc>
                <a:spcPct val="100000"/>
              </a:lnSpc>
              <a:spcBef>
                <a:spcPts val="1400"/>
              </a:spcBef>
            </a:pPr>
            <a:r>
              <a:rPr lang="en-US" sz="2400" dirty="0">
                <a:solidFill>
                  <a:schemeClr val="accent3">
                    <a:lumMod val="25000"/>
                  </a:schemeClr>
                </a:solidFill>
                <a:latin typeface="Abadi"/>
              </a:rPr>
              <a:t>Date vs. Success Rate - Line</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Content Placeholder 4">
            <a:extLst>
              <a:ext uri="{FF2B5EF4-FFF2-40B4-BE49-F238E27FC236}">
                <a16:creationId xmlns:a16="http://schemas.microsoft.com/office/drawing/2014/main" id="{E721499F-2A0E-41EA-7205-FF0B885B21EA}"/>
              </a:ext>
            </a:extLst>
          </p:cNvPr>
          <p:cNvSpPr txBox="1">
            <a:spLocks/>
          </p:cNvSpPr>
          <p:nvPr/>
        </p:nvSpPr>
        <p:spPr>
          <a:xfrm>
            <a:off x="251153" y="1674235"/>
            <a:ext cx="5325990" cy="435133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badi" panose="020B0604020104020204" pitchFamily="34" charset="0"/>
              </a:rPr>
              <a:t>Scatter plots were used to determine if there was any general relationship between variables </a:t>
            </a:r>
          </a:p>
          <a:p>
            <a:r>
              <a:rPr lang="en-US" dirty="0">
                <a:latin typeface="Abadi" panose="020B0604020104020204" pitchFamily="34" charset="0"/>
              </a:rPr>
              <a:t>Bar charts were used to determine if any factor on average showed a correlation to the target variable</a:t>
            </a:r>
          </a:p>
          <a:p>
            <a:r>
              <a:rPr lang="en-US" dirty="0">
                <a:latin typeface="Abadi" panose="020B0604020104020204" pitchFamily="34" charset="0"/>
              </a:rPr>
              <a:t>Line charts were used to show the relationship between time passing and the target variable</a:t>
            </a:r>
          </a:p>
        </p:txBody>
      </p:sp>
      <p:sp>
        <p:nvSpPr>
          <p:cNvPr id="6" name="TextBox 5">
            <a:extLst>
              <a:ext uri="{FF2B5EF4-FFF2-40B4-BE49-F238E27FC236}">
                <a16:creationId xmlns:a16="http://schemas.microsoft.com/office/drawing/2014/main" id="{87A24043-A728-6842-9182-0D6A1128C25D}"/>
              </a:ext>
            </a:extLst>
          </p:cNvPr>
          <p:cNvSpPr txBox="1"/>
          <p:nvPr/>
        </p:nvSpPr>
        <p:spPr>
          <a:xfrm>
            <a:off x="9666513" y="731429"/>
            <a:ext cx="1700274" cy="369332"/>
          </a:xfrm>
          <a:prstGeom prst="rect">
            <a:avLst/>
          </a:prstGeom>
          <a:noFill/>
        </p:spPr>
        <p:txBody>
          <a:bodyPr wrap="none" rtlCol="0">
            <a:spAutoFit/>
          </a:bodyPr>
          <a:lstStyle/>
          <a:p>
            <a:r>
              <a:rPr lang="en-US" dirty="0">
                <a:latin typeface="Abadi" panose="020B0604020104020204" pitchFamily="34" charset="0"/>
                <a:hlinkClick r:id="rId3"/>
              </a:rPr>
              <a:t>Notebook Link</a:t>
            </a:r>
            <a:r>
              <a:rPr lang="en-US" dirty="0">
                <a:latin typeface="Abadi" panose="020B0604020104020204" pitchFamily="34" charset="0"/>
              </a:rPr>
              <a:t> </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The SQL Queries Performed: </a:t>
            </a:r>
          </a:p>
          <a:p>
            <a:pPr lvl="1">
              <a:lnSpc>
                <a:spcPct val="100000"/>
              </a:lnSpc>
              <a:spcBef>
                <a:spcPts val="1400"/>
              </a:spcBef>
            </a:pPr>
            <a:r>
              <a:rPr lang="en-US" sz="1400" i="0" dirty="0">
                <a:effectLst/>
                <a:latin typeface="Abadi" panose="020B0604020104020204" pitchFamily="34" charset="0"/>
              </a:rPr>
              <a:t>Displayed the names of the unique launch sites in the space mission</a:t>
            </a:r>
          </a:p>
          <a:p>
            <a:pPr lvl="1">
              <a:lnSpc>
                <a:spcPct val="100000"/>
              </a:lnSpc>
              <a:spcBef>
                <a:spcPts val="1400"/>
              </a:spcBef>
            </a:pPr>
            <a:r>
              <a:rPr lang="en-US" sz="1400" i="0" dirty="0">
                <a:effectLst/>
                <a:latin typeface="Abadi" panose="020B0604020104020204" pitchFamily="34" charset="0"/>
              </a:rPr>
              <a:t>Displayed 5 records where launch sites begin with the string 'CCA’</a:t>
            </a:r>
          </a:p>
          <a:p>
            <a:pPr lvl="1">
              <a:lnSpc>
                <a:spcPct val="100000"/>
              </a:lnSpc>
              <a:spcBef>
                <a:spcPts val="1400"/>
              </a:spcBef>
            </a:pPr>
            <a:r>
              <a:rPr lang="en-US" sz="1400" i="0" dirty="0">
                <a:effectLst/>
                <a:latin typeface="Abadi" panose="020B0604020104020204" pitchFamily="34" charset="0"/>
              </a:rPr>
              <a:t>Displayed the total payload mass carried by boosters launched by NASA (CRS)</a:t>
            </a:r>
          </a:p>
          <a:p>
            <a:pPr lvl="1">
              <a:lnSpc>
                <a:spcPct val="100000"/>
              </a:lnSpc>
            </a:pPr>
            <a:r>
              <a:rPr lang="en-US" sz="1400" i="0" dirty="0">
                <a:effectLst/>
                <a:latin typeface="Abadi" panose="020B0604020104020204" pitchFamily="34" charset="0"/>
              </a:rPr>
              <a:t>Displayed average payload mass carried by booster version F9 v1.1</a:t>
            </a:r>
          </a:p>
          <a:p>
            <a:pPr lvl="1">
              <a:lnSpc>
                <a:spcPct val="100000"/>
              </a:lnSpc>
            </a:pPr>
            <a:r>
              <a:rPr lang="en-US" sz="1400" i="0" dirty="0">
                <a:effectLst/>
                <a:latin typeface="Abadi" panose="020B0604020104020204" pitchFamily="34" charset="0"/>
              </a:rPr>
              <a:t>Listed the date when the first successful landing outcome in ground pad was achieved</a:t>
            </a:r>
          </a:p>
          <a:p>
            <a:pPr lvl="1">
              <a:lnSpc>
                <a:spcPct val="100000"/>
              </a:lnSpc>
            </a:pPr>
            <a:r>
              <a:rPr lang="en-US" sz="1400" i="0" dirty="0">
                <a:effectLst/>
                <a:latin typeface="Abadi" panose="020B0604020104020204" pitchFamily="34" charset="0"/>
              </a:rPr>
              <a:t>Listed the names of the boosters which have success in drone ship and have payload mass greater than 4000 but less than 6000</a:t>
            </a:r>
          </a:p>
          <a:p>
            <a:pPr lvl="1">
              <a:lnSpc>
                <a:spcPct val="100000"/>
              </a:lnSpc>
            </a:pPr>
            <a:r>
              <a:rPr lang="en-US" sz="1400" i="0" dirty="0">
                <a:effectLst/>
                <a:latin typeface="Abadi" panose="020B0604020104020204" pitchFamily="34" charset="0"/>
              </a:rPr>
              <a:t>Listed the total number of successful and failure mission outcomes</a:t>
            </a:r>
          </a:p>
          <a:p>
            <a:pPr lvl="1">
              <a:lnSpc>
                <a:spcPct val="100000"/>
              </a:lnSpc>
            </a:pPr>
            <a:r>
              <a:rPr lang="en-US" sz="1400" i="0" dirty="0">
                <a:effectLst/>
                <a:latin typeface="Abadi" panose="020B0604020104020204" pitchFamily="34" charset="0"/>
              </a:rPr>
              <a:t>Listed the names of the booster_versions which have carried the maximum payload mass. Use a subquery</a:t>
            </a:r>
          </a:p>
          <a:p>
            <a:pPr lvl="1">
              <a:lnSpc>
                <a:spcPct val="100000"/>
              </a:lnSpc>
            </a:pPr>
            <a:r>
              <a:rPr lang="en-US" sz="1400" i="0" dirty="0">
                <a:effectLst/>
                <a:latin typeface="Abadi" panose="020B0604020104020204" pitchFamily="34" charset="0"/>
              </a:rPr>
              <a:t>Listed the records which will display the month names, failure landing_outcomes in drone ship ,booster versions, launch_site for the months in year 2015.</a:t>
            </a:r>
          </a:p>
          <a:p>
            <a:pPr lvl="1">
              <a:lnSpc>
                <a:spcPct val="100000"/>
              </a:lnSpc>
            </a:pPr>
            <a:r>
              <a:rPr lang="en-US" sz="1400" i="0" dirty="0">
                <a:effectLst/>
                <a:latin typeface="Abadi" panose="020B0604020104020204" pitchFamily="34" charset="0"/>
              </a:rPr>
              <a:t>Ranked the count of landing outcomes (such as Failure (drone ship) or Success (ground pad)) between the date 2010-06-04 and 2017-03-20, in descending order.</a:t>
            </a:r>
          </a:p>
          <a:p>
            <a:pPr algn="l" rtl="0"/>
            <a:br>
              <a:rPr lang="en-US" sz="1400" b="0" i="0" dirty="0">
                <a:solidFill>
                  <a:srgbClr val="000000"/>
                </a:solidFill>
                <a:effectLst/>
                <a:latin typeface="var(--jp-code-font-family)"/>
              </a:rPr>
            </a:br>
            <a:endParaRPr lang="en-US" sz="1400" b="0" i="0" dirty="0">
              <a:solidFill>
                <a:srgbClr val="000000"/>
              </a:solidFill>
              <a:effectLst/>
              <a:latin typeface="var(--jp-code-font-family)"/>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AEDE3096-A6AE-2F90-633A-FB843169B1A5}"/>
              </a:ext>
            </a:extLst>
          </p:cNvPr>
          <p:cNvSpPr txBox="1"/>
          <p:nvPr/>
        </p:nvSpPr>
        <p:spPr>
          <a:xfrm>
            <a:off x="9144000" y="849086"/>
            <a:ext cx="1544718" cy="369332"/>
          </a:xfrm>
          <a:prstGeom prst="rect">
            <a:avLst/>
          </a:prstGeom>
          <a:noFill/>
        </p:spPr>
        <p:txBody>
          <a:bodyPr wrap="none" rtlCol="0">
            <a:spAutoFit/>
          </a:bodyPr>
          <a:lstStyle/>
          <a:p>
            <a:r>
              <a:rPr lang="en-US" dirty="0">
                <a:hlinkClick r:id="rId3"/>
              </a:rPr>
              <a:t>Notebook Link</a:t>
            </a:r>
            <a:endParaRPr lang="en-US"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00135" y="1633802"/>
            <a:ext cx="10515600" cy="3993831"/>
          </a:xfrm>
          <a:prstGeom prst="rect">
            <a:avLst/>
          </a:prstGeom>
        </p:spPr>
        <p:txBody>
          <a:bodyPr>
            <a:normAutofit/>
          </a:bodyPr>
          <a:lstStyle/>
          <a:p>
            <a:pPr marL="0" indent="0">
              <a:buNone/>
            </a:pPr>
            <a:r>
              <a:rPr lang="en-US" dirty="0"/>
              <a:t>Markers were placed using launch sites latitude and longitude data, the following specifics allow for further understanding to be developed as to how or why certain areas may have more success</a:t>
            </a:r>
          </a:p>
          <a:p>
            <a:pPr lvl="1"/>
            <a:r>
              <a:rPr lang="en-US" dirty="0"/>
              <a:t>Used Circle, Popup, and Text Labels to mark all launch sites, also including the NASA Johnson Space Center</a:t>
            </a:r>
          </a:p>
          <a:p>
            <a:pPr lvl="1"/>
            <a:r>
              <a:rPr lang="en-US" dirty="0"/>
              <a:t>Each launch site had a cluster of smaller markers to visualize their success rates as individual locations </a:t>
            </a:r>
          </a:p>
          <a:p>
            <a:pPr lvl="1"/>
            <a:r>
              <a:rPr lang="en-US" dirty="0"/>
              <a:t>Colored lines were drawn from locations to notable points of interest – coasts and local infrastructure that could aid/impact the success of a launch site</a:t>
            </a:r>
          </a:p>
          <a:p>
            <a:pPr marL="457200" lvl="1" indent="0">
              <a:buNone/>
            </a:pPr>
            <a:endParaRPr lang="en-US" dirty="0"/>
          </a:p>
          <a:p>
            <a:pPr lvl="1"/>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D74392C8-8A63-6123-79BA-5A593B213C8F}"/>
              </a:ext>
            </a:extLst>
          </p:cNvPr>
          <p:cNvSpPr txBox="1"/>
          <p:nvPr/>
        </p:nvSpPr>
        <p:spPr>
          <a:xfrm>
            <a:off x="9771017" y="849086"/>
            <a:ext cx="1544718" cy="369332"/>
          </a:xfrm>
          <a:prstGeom prst="rect">
            <a:avLst/>
          </a:prstGeom>
          <a:noFill/>
        </p:spPr>
        <p:txBody>
          <a:bodyPr wrap="none" rtlCol="0">
            <a:spAutoFit/>
          </a:bodyPr>
          <a:lstStyle/>
          <a:p>
            <a:r>
              <a:rPr lang="en-US" dirty="0">
                <a:hlinkClick r:id="rId3"/>
              </a:rPr>
              <a:t>Notebook Link</a:t>
            </a:r>
            <a:endParaRPr lang="en-US"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Interaction Provided:</a:t>
            </a:r>
          </a:p>
          <a:p>
            <a:pPr lvl="1">
              <a:lnSpc>
                <a:spcPct val="100000"/>
              </a:lnSpc>
              <a:spcBef>
                <a:spcPts val="1400"/>
              </a:spcBef>
            </a:pPr>
            <a:r>
              <a:rPr lang="en-US" sz="1800" dirty="0">
                <a:solidFill>
                  <a:schemeClr val="accent3">
                    <a:lumMod val="25000"/>
                  </a:schemeClr>
                </a:solidFill>
                <a:latin typeface="Abadi" panose="020B0604020104020204" pitchFamily="34" charset="0"/>
              </a:rPr>
              <a:t>Dropdown menu allowing the user to select a launch site</a:t>
            </a:r>
          </a:p>
          <a:p>
            <a:pPr lvl="1">
              <a:lnSpc>
                <a:spcPct val="100000"/>
              </a:lnSpc>
              <a:spcBef>
                <a:spcPts val="1400"/>
              </a:spcBef>
            </a:pPr>
            <a:r>
              <a:rPr lang="en-US" sz="1800" dirty="0">
                <a:solidFill>
                  <a:schemeClr val="accent3">
                    <a:lumMod val="25000"/>
                  </a:schemeClr>
                </a:solidFill>
                <a:latin typeface="Abadi" panose="020B0604020104020204" pitchFamily="34" charset="0"/>
              </a:rPr>
              <a:t>Slider allowing the user to select the payload range for the launch sites they selected</a:t>
            </a:r>
          </a:p>
          <a:p>
            <a:pPr>
              <a:lnSpc>
                <a:spcPct val="100000"/>
              </a:lnSpc>
              <a:spcBef>
                <a:spcPts val="1400"/>
              </a:spcBef>
            </a:pPr>
            <a:r>
              <a:rPr lang="en-US" sz="2200" dirty="0">
                <a:solidFill>
                  <a:schemeClr val="accent3">
                    <a:lumMod val="25000"/>
                  </a:schemeClr>
                </a:solidFill>
                <a:latin typeface="Abadi" panose="020B0604020104020204" pitchFamily="34" charset="0"/>
              </a:rPr>
              <a:t>Plots Provided: </a:t>
            </a:r>
          </a:p>
          <a:p>
            <a:pPr lvl="1">
              <a:lnSpc>
                <a:spcPct val="100000"/>
              </a:lnSpc>
              <a:spcBef>
                <a:spcPts val="1400"/>
              </a:spcBef>
            </a:pPr>
            <a:r>
              <a:rPr lang="en-US" sz="1800" dirty="0">
                <a:solidFill>
                  <a:schemeClr val="accent3">
                    <a:lumMod val="25000"/>
                  </a:schemeClr>
                </a:solidFill>
                <a:latin typeface="Abadi" panose="020B0604020104020204" pitchFamily="34" charset="0"/>
              </a:rPr>
              <a:t>Pie chart that shows the number of total launches that were successful for the selected launch site</a:t>
            </a:r>
          </a:p>
          <a:p>
            <a:pPr lvl="1">
              <a:lnSpc>
                <a:spcPct val="100000"/>
              </a:lnSpc>
              <a:spcBef>
                <a:spcPts val="1400"/>
              </a:spcBef>
            </a:pPr>
            <a:r>
              <a:rPr lang="en-US" sz="1800" dirty="0">
                <a:solidFill>
                  <a:schemeClr val="accent3">
                    <a:lumMod val="25000"/>
                  </a:schemeClr>
                </a:solidFill>
                <a:latin typeface="Abadi" panose="020B0604020104020204" pitchFamily="34" charset="0"/>
              </a:rPr>
              <a:t>Scatter chart that shows the relationship between payload mass vs. success rate for different booster versions </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Box 1">
            <a:extLst>
              <a:ext uri="{FF2B5EF4-FFF2-40B4-BE49-F238E27FC236}">
                <a16:creationId xmlns:a16="http://schemas.microsoft.com/office/drawing/2014/main" id="{079F2654-412A-A798-B35F-6A238EA9EA79}"/>
              </a:ext>
            </a:extLst>
          </p:cNvPr>
          <p:cNvSpPr txBox="1"/>
          <p:nvPr/>
        </p:nvSpPr>
        <p:spPr>
          <a:xfrm>
            <a:off x="9877271" y="805559"/>
            <a:ext cx="1544718" cy="369332"/>
          </a:xfrm>
          <a:prstGeom prst="rect">
            <a:avLst/>
          </a:prstGeom>
          <a:noFill/>
        </p:spPr>
        <p:txBody>
          <a:bodyPr wrap="none" rtlCol="0">
            <a:spAutoFit/>
          </a:bodyPr>
          <a:lstStyle/>
          <a:p>
            <a:r>
              <a:rPr lang="en-US" dirty="0">
                <a:hlinkClick r:id="rId3"/>
              </a:rPr>
              <a:t>Notebook Link</a:t>
            </a:r>
            <a:endParaRPr lang="en-US"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graphicFrame>
        <p:nvGraphicFramePr>
          <p:cNvPr id="6" name="Content Placeholder 5">
            <a:extLst>
              <a:ext uri="{FF2B5EF4-FFF2-40B4-BE49-F238E27FC236}">
                <a16:creationId xmlns:a16="http://schemas.microsoft.com/office/drawing/2014/main" id="{6C03D93A-3EF9-CECA-626E-5D16E6AB8253}"/>
              </a:ext>
            </a:extLst>
          </p:cNvPr>
          <p:cNvGraphicFramePr>
            <a:graphicFrameLocks noGrp="1"/>
          </p:cNvGraphicFramePr>
          <p:nvPr>
            <p:ph idx="4294967295"/>
            <p:extLst>
              <p:ext uri="{D42A27DB-BD31-4B8C-83A1-F6EECF244321}">
                <p14:modId xmlns:p14="http://schemas.microsoft.com/office/powerpoint/2010/main" val="2672870212"/>
              </p:ext>
            </p:extLst>
          </p:nvPr>
        </p:nvGraphicFramePr>
        <p:xfrm>
          <a:off x="770010" y="1825625"/>
          <a:ext cx="9745589"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1D7C3C7B-2BFE-CCA1-56B2-D1D029904B24}"/>
              </a:ext>
            </a:extLst>
          </p:cNvPr>
          <p:cNvSpPr txBox="1"/>
          <p:nvPr/>
        </p:nvSpPr>
        <p:spPr>
          <a:xfrm>
            <a:off x="9476509" y="783771"/>
            <a:ext cx="1544718" cy="369332"/>
          </a:xfrm>
          <a:prstGeom prst="rect">
            <a:avLst/>
          </a:prstGeom>
          <a:noFill/>
        </p:spPr>
        <p:txBody>
          <a:bodyPr wrap="none" rtlCol="0">
            <a:spAutoFit/>
          </a:bodyPr>
          <a:lstStyle/>
          <a:p>
            <a:r>
              <a:rPr lang="en-US" dirty="0">
                <a:hlinkClick r:id="rId8"/>
              </a:rPr>
              <a:t>Notebook Link</a:t>
            </a:r>
            <a:endParaRPr lang="en-US"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769D637-E10A-7BD4-AC9A-C9981BD2110D}"/>
              </a:ext>
            </a:extLst>
          </p:cNvPr>
          <p:cNvPicPr>
            <a:picLocks noChangeAspect="1"/>
          </p:cNvPicPr>
          <p:nvPr/>
        </p:nvPicPr>
        <p:blipFill rotWithShape="1">
          <a:blip r:embed="rId3"/>
          <a:srcRect r="55428" b="-445"/>
          <a:stretch/>
        </p:blipFill>
        <p:spPr>
          <a:xfrm>
            <a:off x="-1" y="-2"/>
            <a:ext cx="5410198" cy="6858002"/>
          </a:xfrm>
          <a:prstGeom prst="rect">
            <a:avLst/>
          </a:prstGeom>
        </p:spPr>
      </p:pic>
      <p:sp useBgFill="1">
        <p:nvSpPr>
          <p:cNvPr id="16" name="Rectangle 15">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6115317" y="405685"/>
            <a:ext cx="5464968" cy="15593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Results</a:t>
            </a:r>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6115317" y="2743200"/>
            <a:ext cx="5247340" cy="349687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000">
                <a:solidFill>
                  <a:schemeClr val="tx1"/>
                </a:solidFill>
                <a:latin typeface="+mn-lt"/>
              </a:rPr>
              <a:t>The results of the exploradtory data analysis will be displayed</a:t>
            </a:r>
          </a:p>
          <a:p>
            <a:pPr>
              <a:spcBef>
                <a:spcPts val="1400"/>
              </a:spcBef>
              <a:buFont typeface="Arial" panose="020B0604020202020204" pitchFamily="34" charset="0"/>
              <a:buChar char="•"/>
            </a:pPr>
            <a:r>
              <a:rPr lang="en-US" sz="2000">
                <a:solidFill>
                  <a:schemeClr val="tx1"/>
                </a:solidFill>
                <a:latin typeface="+mn-lt"/>
              </a:rPr>
              <a:t>Interactive analytics will be demoed in screenshots</a:t>
            </a:r>
          </a:p>
          <a:p>
            <a:pPr>
              <a:spcBef>
                <a:spcPts val="1400"/>
              </a:spcBef>
              <a:buFont typeface="Arial" panose="020B0604020202020204" pitchFamily="34" charset="0"/>
              <a:buChar char="•"/>
            </a:pPr>
            <a:r>
              <a:rPr lang="en-US" sz="2000">
                <a:solidFill>
                  <a:schemeClr val="tx1"/>
                </a:solidFill>
                <a:latin typeface="+mn-lt"/>
              </a:rPr>
              <a:t>Predictive analysis results will be displayed</a:t>
            </a:r>
          </a:p>
          <a:p>
            <a:pPr lvl="1">
              <a:buFont typeface="Arial" panose="020B0604020202020204" pitchFamily="34" charset="0"/>
              <a:buChar char="•"/>
            </a:pPr>
            <a:endParaRPr lang="en-US" sz="2000">
              <a:solidFill>
                <a:schemeClr val="tx1"/>
              </a:solidFill>
              <a:latin typeface="+mn-lt"/>
            </a:endParaRPr>
          </a:p>
          <a:p>
            <a:pPr marL="457200" lvl="1">
              <a:buFont typeface="Arial" panose="020B0604020202020204" pitchFamily="34" charset="0"/>
              <a:buChar char="•"/>
            </a:pPr>
            <a:endParaRPr lang="en-US" sz="2000">
              <a:solidFill>
                <a:schemeClr val="tx1"/>
              </a:solidFill>
              <a:latin typeface="+mn-lt"/>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732520" y="6356350"/>
            <a:ext cx="32004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solidFill>
                <a:latin typeface="Calibri" panose="020F0502020204030204"/>
              </a:rPr>
              <a:pPr>
                <a:spcAft>
                  <a:spcPts val="600"/>
                </a:spcAft>
                <a:defRPr/>
              </a:pPr>
              <a:t>16</a:t>
            </a:fld>
            <a:endParaRPr lang="en-US" sz="1200">
              <a:solidFill>
                <a:schemeClr val="tx1"/>
              </a:solidFill>
              <a:latin typeface="Calibri" panose="020F0502020204030204"/>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07772" y="4413556"/>
            <a:ext cx="10463427" cy="217593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Given that flight number represents how late in the launch period the flight was, we can see that later flights tend to be more successful </a:t>
            </a:r>
          </a:p>
          <a:p>
            <a:pPr>
              <a:lnSpc>
                <a:spcPct val="100000"/>
              </a:lnSpc>
              <a:spcBef>
                <a:spcPts val="1400"/>
              </a:spcBef>
            </a:pPr>
            <a:r>
              <a:rPr lang="en-US" sz="2200" dirty="0">
                <a:solidFill>
                  <a:schemeClr val="accent3">
                    <a:lumMod val="25000"/>
                  </a:schemeClr>
                </a:solidFill>
                <a:latin typeface="Abadi" panose="020B0604020104020204" pitchFamily="34" charset="0"/>
              </a:rPr>
              <a:t>CCAFS launch site seems to have the most launches, while operating primarily in the later portion of the process</a:t>
            </a:r>
          </a:p>
          <a:p>
            <a:pPr>
              <a:lnSpc>
                <a:spcPct val="100000"/>
              </a:lnSpc>
              <a:spcBef>
                <a:spcPts val="1400"/>
              </a:spcBef>
            </a:pPr>
            <a:r>
              <a:rPr lang="en-US" sz="2200" dirty="0">
                <a:solidFill>
                  <a:schemeClr val="accent3">
                    <a:lumMod val="25000"/>
                  </a:schemeClr>
                </a:solidFill>
                <a:latin typeface="Abadi" panose="020B0604020104020204" pitchFamily="34" charset="0"/>
              </a:rPr>
              <a:t>KSC LC 39A appears to have the highest success rate – it also starts the latest</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A graph of flight number&#10;&#10;Description automatically generated">
            <a:extLst>
              <a:ext uri="{FF2B5EF4-FFF2-40B4-BE49-F238E27FC236}">
                <a16:creationId xmlns:a16="http://schemas.microsoft.com/office/drawing/2014/main" id="{153BED30-20BE-6BAA-679F-FED4E5DB122E}"/>
              </a:ext>
            </a:extLst>
          </p:cNvPr>
          <p:cNvPicPr>
            <a:picLocks noChangeAspect="1"/>
          </p:cNvPicPr>
          <p:nvPr/>
        </p:nvPicPr>
        <p:blipFill>
          <a:blip r:embed="rId3"/>
          <a:stretch>
            <a:fillRect/>
          </a:stretch>
        </p:blipFill>
        <p:spPr>
          <a:xfrm>
            <a:off x="0" y="1660170"/>
            <a:ext cx="11707044" cy="230302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287875"/>
            <a:ext cx="10687961" cy="1593469"/>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Higher failure seem to occur with lower payload masses, and the opposite with much higher payloads</a:t>
            </a:r>
          </a:p>
          <a:p>
            <a:pPr>
              <a:lnSpc>
                <a:spcPct val="100000"/>
              </a:lnSpc>
              <a:spcBef>
                <a:spcPts val="1400"/>
              </a:spcBef>
            </a:pPr>
            <a:r>
              <a:rPr lang="en-US" sz="2200" dirty="0">
                <a:solidFill>
                  <a:schemeClr val="accent3">
                    <a:lumMod val="25000"/>
                  </a:schemeClr>
                </a:solidFill>
                <a:latin typeface="Abadi" panose="020B0604020104020204" pitchFamily="34" charset="0"/>
              </a:rPr>
              <a:t>CCAFS and KSC launch sites can take on much greater payload masses</a:t>
            </a:r>
          </a:p>
          <a:p>
            <a:pPr>
              <a:lnSpc>
                <a:spcPct val="100000"/>
              </a:lnSpc>
              <a:spcBef>
                <a:spcPts val="1400"/>
              </a:spcBef>
            </a:pPr>
            <a:r>
              <a:rPr lang="en-US" sz="2200" dirty="0">
                <a:solidFill>
                  <a:schemeClr val="accent3">
                    <a:lumMod val="25000"/>
                  </a:schemeClr>
                </a:solidFill>
                <a:latin typeface="Abadi" panose="020B0604020104020204" pitchFamily="34" charset="0"/>
              </a:rPr>
              <a:t>KSC has a perfect success rate under 5500ish kg</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A graph with numbers and letters&#10;&#10;Description automatically generated with medium confidence">
            <a:extLst>
              <a:ext uri="{FF2B5EF4-FFF2-40B4-BE49-F238E27FC236}">
                <a16:creationId xmlns:a16="http://schemas.microsoft.com/office/drawing/2014/main" id="{D19699B5-2EE7-44EF-8132-001063927C4A}"/>
              </a:ext>
            </a:extLst>
          </p:cNvPr>
          <p:cNvPicPr>
            <a:picLocks noChangeAspect="1"/>
          </p:cNvPicPr>
          <p:nvPr/>
        </p:nvPicPr>
        <p:blipFill>
          <a:blip r:embed="rId3"/>
          <a:stretch>
            <a:fillRect/>
          </a:stretch>
        </p:blipFill>
        <p:spPr>
          <a:xfrm>
            <a:off x="244181" y="1640114"/>
            <a:ext cx="11703637" cy="239943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Four orbits have a 100% success rate </a:t>
            </a:r>
          </a:p>
          <a:p>
            <a:pPr lvl="1">
              <a:lnSpc>
                <a:spcPct val="100000"/>
              </a:lnSpc>
              <a:spcBef>
                <a:spcPts val="1400"/>
              </a:spcBef>
            </a:pPr>
            <a:r>
              <a:rPr lang="en-US" sz="1800" dirty="0">
                <a:solidFill>
                  <a:schemeClr val="accent3">
                    <a:lumMod val="25000"/>
                  </a:schemeClr>
                </a:solidFill>
                <a:latin typeface="Abadi" panose="020B0604020104020204" pitchFamily="34" charset="0"/>
              </a:rPr>
              <a:t>ES-L1, GEO, HEO, SSO</a:t>
            </a:r>
          </a:p>
          <a:p>
            <a:pPr>
              <a:lnSpc>
                <a:spcPct val="100000"/>
              </a:lnSpc>
              <a:spcBef>
                <a:spcPts val="1400"/>
              </a:spcBef>
            </a:pPr>
            <a:r>
              <a:rPr lang="en-US" sz="2200" dirty="0">
                <a:solidFill>
                  <a:schemeClr val="accent3">
                    <a:lumMod val="25000"/>
                  </a:schemeClr>
                </a:solidFill>
                <a:latin typeface="Abadi" panose="020B0604020104020204" pitchFamily="34" charset="0"/>
              </a:rPr>
              <a:t>Five orbits have a 50% success rate </a:t>
            </a:r>
          </a:p>
          <a:p>
            <a:pPr lvl="1">
              <a:lnSpc>
                <a:spcPct val="100000"/>
              </a:lnSpc>
              <a:spcBef>
                <a:spcPts val="1400"/>
              </a:spcBef>
            </a:pPr>
            <a:r>
              <a:rPr lang="en-US" sz="1800" dirty="0">
                <a:solidFill>
                  <a:schemeClr val="accent3">
                    <a:lumMod val="25000"/>
                  </a:schemeClr>
                </a:solidFill>
                <a:latin typeface="Abadi" panose="020B0604020104020204" pitchFamily="34" charset="0"/>
              </a:rPr>
              <a:t>GTO, ISS, LEO, MEO, PO VLEO</a:t>
            </a:r>
          </a:p>
          <a:p>
            <a:pPr>
              <a:lnSpc>
                <a:spcPct val="100000"/>
              </a:lnSpc>
              <a:spcBef>
                <a:spcPts val="1400"/>
              </a:spcBef>
            </a:pPr>
            <a:r>
              <a:rPr lang="en-US" sz="2200" dirty="0">
                <a:solidFill>
                  <a:schemeClr val="accent3">
                    <a:lumMod val="25000"/>
                  </a:schemeClr>
                </a:solidFill>
                <a:latin typeface="Abadi" panose="020B0604020104020204" pitchFamily="34" charset="0"/>
              </a:rPr>
              <a:t>SO orbit had a 0%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A graph with different colored bars&#10;&#10;Description automatically generated">
            <a:extLst>
              <a:ext uri="{FF2B5EF4-FFF2-40B4-BE49-F238E27FC236}">
                <a16:creationId xmlns:a16="http://schemas.microsoft.com/office/drawing/2014/main" id="{44336E9C-723D-291B-14B5-C7D01F95BC39}"/>
              </a:ext>
            </a:extLst>
          </p:cNvPr>
          <p:cNvPicPr>
            <a:picLocks noChangeAspect="1"/>
          </p:cNvPicPr>
          <p:nvPr/>
        </p:nvPicPr>
        <p:blipFill>
          <a:blip r:embed="rId3"/>
          <a:stretch>
            <a:fillRect/>
          </a:stretch>
        </p:blipFill>
        <p:spPr>
          <a:xfrm>
            <a:off x="5539036" y="1670731"/>
            <a:ext cx="6105049" cy="422297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79724" y="4238969"/>
            <a:ext cx="10418647" cy="208038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LEO, ISS, PO, GTO, have very high failure rates earlier on</a:t>
            </a:r>
          </a:p>
          <a:p>
            <a:pPr>
              <a:lnSpc>
                <a:spcPct val="100000"/>
              </a:lnSpc>
              <a:spcBef>
                <a:spcPts val="1400"/>
              </a:spcBef>
            </a:pPr>
            <a:r>
              <a:rPr lang="en-US" sz="2200" dirty="0">
                <a:solidFill>
                  <a:schemeClr val="accent3">
                    <a:lumMod val="25000"/>
                  </a:schemeClr>
                </a:solidFill>
                <a:latin typeface="Abadi" panose="020B0604020104020204" pitchFamily="34" charset="0"/>
              </a:rPr>
              <a:t>HEO, MEO, VLEO, SO, GEO flights all are not launched until the second half of the launch period</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A graph with orange and blue dots&#10;&#10;Description automatically generated">
            <a:extLst>
              <a:ext uri="{FF2B5EF4-FFF2-40B4-BE49-F238E27FC236}">
                <a16:creationId xmlns:a16="http://schemas.microsoft.com/office/drawing/2014/main" id="{220F184A-DEB6-926C-BAEF-45EBE2D282E7}"/>
              </a:ext>
            </a:extLst>
          </p:cNvPr>
          <p:cNvPicPr>
            <a:picLocks noChangeAspect="1"/>
          </p:cNvPicPr>
          <p:nvPr/>
        </p:nvPicPr>
        <p:blipFill>
          <a:blip r:embed="rId3"/>
          <a:stretch>
            <a:fillRect/>
          </a:stretch>
        </p:blipFill>
        <p:spPr>
          <a:xfrm>
            <a:off x="479725" y="1612409"/>
            <a:ext cx="10865304" cy="210185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029740"/>
            <a:ext cx="8863087" cy="183924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SSO, despite its 100% success rate, never takes on a payload above 4000 kg</a:t>
            </a:r>
          </a:p>
          <a:p>
            <a:pPr>
              <a:lnSpc>
                <a:spcPct val="100000"/>
              </a:lnSpc>
              <a:spcBef>
                <a:spcPts val="1400"/>
              </a:spcBef>
            </a:pPr>
            <a:r>
              <a:rPr lang="en-US" sz="2200" dirty="0">
                <a:solidFill>
                  <a:schemeClr val="accent3">
                    <a:lumMod val="25000"/>
                  </a:schemeClr>
                </a:solidFill>
                <a:latin typeface="Abadi" panose="020B0604020104020204" pitchFamily="34" charset="0"/>
              </a:rPr>
              <a:t>Although GTO orbits have a higher failure rate, they also appear to have one the highest median payload sizes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A graph with numbers and dots&#10;&#10;Description automatically generated with medium confidence">
            <a:extLst>
              <a:ext uri="{FF2B5EF4-FFF2-40B4-BE49-F238E27FC236}">
                <a16:creationId xmlns:a16="http://schemas.microsoft.com/office/drawing/2014/main" id="{9F03F101-66A0-0308-A329-968C8C4C50C5}"/>
              </a:ext>
            </a:extLst>
          </p:cNvPr>
          <p:cNvPicPr>
            <a:picLocks noChangeAspect="1"/>
          </p:cNvPicPr>
          <p:nvPr/>
        </p:nvPicPr>
        <p:blipFill>
          <a:blip r:embed="rId3"/>
          <a:stretch>
            <a:fillRect/>
          </a:stretch>
        </p:blipFill>
        <p:spPr>
          <a:xfrm>
            <a:off x="559522" y="1509823"/>
            <a:ext cx="10862467" cy="218392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Its clear that launch success improves dramatically with time, although a strange dip occurs in the earlier part of 2018</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A graph with a line going up&#10;&#10;Description automatically generated">
            <a:extLst>
              <a:ext uri="{FF2B5EF4-FFF2-40B4-BE49-F238E27FC236}">
                <a16:creationId xmlns:a16="http://schemas.microsoft.com/office/drawing/2014/main" id="{017719E8-15CB-5215-9225-7039D24968AF}"/>
              </a:ext>
            </a:extLst>
          </p:cNvPr>
          <p:cNvPicPr>
            <a:picLocks noChangeAspect="1"/>
          </p:cNvPicPr>
          <p:nvPr/>
        </p:nvPicPr>
        <p:blipFill>
          <a:blip r:embed="rId3"/>
          <a:stretch>
            <a:fillRect/>
          </a:stretch>
        </p:blipFill>
        <p:spPr>
          <a:xfrm>
            <a:off x="5690994" y="1796901"/>
            <a:ext cx="5594617" cy="3913563"/>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371094" y="1161288"/>
            <a:ext cx="3438144"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All Launch Site Names</a:t>
            </a:r>
          </a:p>
        </p:txBody>
      </p:sp>
      <p:sp>
        <p:nvSpPr>
          <p:cNvPr id="17" name="Rectangle 16">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r>
              <a:rPr lang="en-US" sz="1700" dirty="0"/>
              <a:t>All launch site names present within the SPACEXTABLE dataset</a:t>
            </a:r>
          </a:p>
        </p:txBody>
      </p:sp>
      <p:pic>
        <p:nvPicPr>
          <p:cNvPr id="6" name="Picture 5" descr="A screenshot of a web page&#10;&#10;Description automatically generated">
            <a:extLst>
              <a:ext uri="{FF2B5EF4-FFF2-40B4-BE49-F238E27FC236}">
                <a16:creationId xmlns:a16="http://schemas.microsoft.com/office/drawing/2014/main" id="{11A0B580-E4CC-9905-4633-AC8F3D648221}"/>
              </a:ext>
            </a:extLst>
          </p:cNvPr>
          <p:cNvPicPr>
            <a:picLocks noChangeAspect="1"/>
          </p:cNvPicPr>
          <p:nvPr/>
        </p:nvPicPr>
        <p:blipFill>
          <a:blip r:embed="rId2"/>
          <a:stretch>
            <a:fillRect/>
          </a:stretch>
        </p:blipFill>
        <p:spPr>
          <a:xfrm>
            <a:off x="4901184" y="1523825"/>
            <a:ext cx="6922008" cy="3910934"/>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24</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371094" y="1161288"/>
            <a:ext cx="3438144"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Launch Site Names Begin with 'CCA'</a:t>
            </a:r>
          </a:p>
        </p:txBody>
      </p:sp>
      <p:sp>
        <p:nvSpPr>
          <p:cNvPr id="17" name="Rectangle 16">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71094" y="2718054"/>
            <a:ext cx="3438906" cy="3207258"/>
          </a:xfrm>
          <a:prstGeom prst="rect">
            <a:avLst/>
          </a:prstGeom>
        </p:spPr>
        <p:txBody>
          <a:bodyPr vert="horz" lIns="91440" tIns="45720" rIns="91440" bIns="45720" rtlCol="0" anchor="t">
            <a:normAutofit/>
          </a:bodyPr>
          <a:lstStyle/>
          <a:p>
            <a:pPr marL="0" indent="0">
              <a:spcBef>
                <a:spcPts val="1400"/>
              </a:spcBef>
              <a:buNone/>
            </a:pPr>
            <a:r>
              <a:rPr lang="en-US" sz="1700" dirty="0"/>
              <a:t>5 records where launch sites begin with `CCA`</a:t>
            </a:r>
          </a:p>
        </p:txBody>
      </p:sp>
      <p:pic>
        <p:nvPicPr>
          <p:cNvPr id="6" name="Picture 5" descr="A screenshot of a computer&#10;&#10;Description automatically generated">
            <a:extLst>
              <a:ext uri="{FF2B5EF4-FFF2-40B4-BE49-F238E27FC236}">
                <a16:creationId xmlns:a16="http://schemas.microsoft.com/office/drawing/2014/main" id="{21F5DFB4-9629-38B2-E356-9A84C6F27566}"/>
              </a:ext>
            </a:extLst>
          </p:cNvPr>
          <p:cNvPicPr>
            <a:picLocks noChangeAspect="1"/>
          </p:cNvPicPr>
          <p:nvPr/>
        </p:nvPicPr>
        <p:blipFill>
          <a:blip r:embed="rId2"/>
          <a:stretch>
            <a:fillRect/>
          </a:stretch>
        </p:blipFill>
        <p:spPr>
          <a:xfrm>
            <a:off x="4901184" y="1471910"/>
            <a:ext cx="6922008" cy="4014764"/>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25</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371094" y="1161288"/>
            <a:ext cx="3438144"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Total Payload Mass</a:t>
            </a:r>
          </a:p>
        </p:txBody>
      </p:sp>
      <p:sp>
        <p:nvSpPr>
          <p:cNvPr id="17" name="Rectangle 16">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r>
              <a:rPr lang="en-US" sz="1700" dirty="0"/>
              <a:t>Calculated total payload carried by boosters from NASA</a:t>
            </a:r>
          </a:p>
        </p:txBody>
      </p:sp>
      <p:pic>
        <p:nvPicPr>
          <p:cNvPr id="6" name="Picture 5" descr="A screenshot of a computer&#10;&#10;Description automatically generated">
            <a:extLst>
              <a:ext uri="{FF2B5EF4-FFF2-40B4-BE49-F238E27FC236}">
                <a16:creationId xmlns:a16="http://schemas.microsoft.com/office/drawing/2014/main" id="{3B183B22-4F64-762D-5020-5131B820CACB}"/>
              </a:ext>
            </a:extLst>
          </p:cNvPr>
          <p:cNvPicPr>
            <a:picLocks noChangeAspect="1"/>
          </p:cNvPicPr>
          <p:nvPr/>
        </p:nvPicPr>
        <p:blipFill>
          <a:blip r:embed="rId2"/>
          <a:stretch>
            <a:fillRect/>
          </a:stretch>
        </p:blipFill>
        <p:spPr>
          <a:xfrm>
            <a:off x="4901184" y="2691913"/>
            <a:ext cx="6922008" cy="1574757"/>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26</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841247" y="978619"/>
            <a:ext cx="3410712"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Average Payload Mass by F9 v1.1</a:t>
            </a:r>
          </a:p>
        </p:txBody>
      </p:sp>
      <p:sp>
        <p:nvSpPr>
          <p:cNvPr id="15" name="Rectangle 14">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41248" y="2252870"/>
            <a:ext cx="3412219" cy="3560251"/>
          </a:xfrm>
          <a:prstGeom prst="rect">
            <a:avLst/>
          </a:prstGeom>
        </p:spPr>
        <p:txBody>
          <a:bodyPr vert="horz" lIns="91440" tIns="45720" rIns="91440" bIns="45720" rtlCol="0">
            <a:normAutofit/>
          </a:bodyPr>
          <a:lstStyle/>
          <a:p>
            <a:pPr>
              <a:spcBef>
                <a:spcPts val="1400"/>
              </a:spcBef>
            </a:pPr>
            <a:r>
              <a:rPr lang="en-US" sz="1700" dirty="0"/>
              <a:t>Calculated the average payload mass carried by booster version F9 v1.1</a:t>
            </a:r>
          </a:p>
        </p:txBody>
      </p:sp>
      <p:pic>
        <p:nvPicPr>
          <p:cNvPr id="6" name="Picture 5" descr="A screenshot of a computer&#10;&#10;Description automatically generated">
            <a:extLst>
              <a:ext uri="{FF2B5EF4-FFF2-40B4-BE49-F238E27FC236}">
                <a16:creationId xmlns:a16="http://schemas.microsoft.com/office/drawing/2014/main" id="{7D59BF86-4AC5-31E2-A6D0-7D36314B1B76}"/>
              </a:ext>
            </a:extLst>
          </p:cNvPr>
          <p:cNvPicPr>
            <a:picLocks noChangeAspect="1"/>
          </p:cNvPicPr>
          <p:nvPr/>
        </p:nvPicPr>
        <p:blipFill>
          <a:blip r:embed="rId2"/>
          <a:stretch>
            <a:fillRect/>
          </a:stretch>
        </p:blipFill>
        <p:spPr>
          <a:xfrm>
            <a:off x="5120640" y="2629815"/>
            <a:ext cx="6656832" cy="1497785"/>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3648"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27</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841247" y="978619"/>
            <a:ext cx="3410712"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First Successful Ground Landing Date</a:t>
            </a:r>
          </a:p>
        </p:txBody>
      </p:sp>
      <p:sp>
        <p:nvSpPr>
          <p:cNvPr id="15" name="Rectangle 14">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41248" y="2252870"/>
            <a:ext cx="3412219" cy="3560251"/>
          </a:xfrm>
          <a:prstGeom prst="rect">
            <a:avLst/>
          </a:prstGeom>
        </p:spPr>
        <p:txBody>
          <a:bodyPr vert="horz" lIns="91440" tIns="45720" rIns="91440" bIns="45720" rtlCol="0">
            <a:normAutofit/>
          </a:bodyPr>
          <a:lstStyle/>
          <a:p>
            <a:pPr>
              <a:spcBef>
                <a:spcPts val="1400"/>
              </a:spcBef>
            </a:pPr>
            <a:r>
              <a:rPr lang="en-US" sz="1700" dirty="0"/>
              <a:t>Found the dates of the first successful landing outcome on ground pad</a:t>
            </a:r>
          </a:p>
        </p:txBody>
      </p:sp>
      <p:pic>
        <p:nvPicPr>
          <p:cNvPr id="6" name="Picture 5" descr="A screenshot of a computer&#10;&#10;Description automatically generated">
            <a:extLst>
              <a:ext uri="{FF2B5EF4-FFF2-40B4-BE49-F238E27FC236}">
                <a16:creationId xmlns:a16="http://schemas.microsoft.com/office/drawing/2014/main" id="{3A081336-94F0-CC05-6ADE-9764C6786235}"/>
              </a:ext>
            </a:extLst>
          </p:cNvPr>
          <p:cNvPicPr>
            <a:picLocks noChangeAspect="1"/>
          </p:cNvPicPr>
          <p:nvPr/>
        </p:nvPicPr>
        <p:blipFill>
          <a:blip r:embed="rId2"/>
          <a:stretch>
            <a:fillRect/>
          </a:stretch>
        </p:blipFill>
        <p:spPr>
          <a:xfrm>
            <a:off x="5120640" y="2255368"/>
            <a:ext cx="6656832" cy="224668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3648"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28</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841247" y="978619"/>
            <a:ext cx="3410712"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400" kern="1200">
                <a:solidFill>
                  <a:schemeClr val="tx1"/>
                </a:solidFill>
                <a:latin typeface="+mj-lt"/>
                <a:ea typeface="+mj-ea"/>
                <a:cs typeface="+mj-cs"/>
              </a:rPr>
              <a:t>Successful Drone Ship Landing with Payload between 4000 and 6000</a:t>
            </a:r>
          </a:p>
        </p:txBody>
      </p:sp>
      <p:sp>
        <p:nvSpPr>
          <p:cNvPr id="17" name="Rectangle 16">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41248" y="2252870"/>
            <a:ext cx="3412219" cy="3560251"/>
          </a:xfrm>
          <a:prstGeom prst="rect">
            <a:avLst/>
          </a:prstGeom>
        </p:spPr>
        <p:txBody>
          <a:bodyPr vert="horz" lIns="91440" tIns="45720" rIns="91440" bIns="45720" rtlCol="0">
            <a:normAutofit/>
          </a:bodyPr>
          <a:lstStyle/>
          <a:p>
            <a:pPr>
              <a:spcBef>
                <a:spcPts val="1400"/>
              </a:spcBef>
            </a:pPr>
            <a:r>
              <a:rPr lang="en-US" sz="1700" dirty="0"/>
              <a:t>Listed the names of boosters which have successfully landed on drone ship and had payload mass greater than 4000 but less than 6000</a:t>
            </a:r>
          </a:p>
          <a:p>
            <a:pPr>
              <a:spcBef>
                <a:spcPts val="1400"/>
              </a:spcBef>
            </a:pPr>
            <a:endParaRPr lang="en-US" sz="1700" dirty="0"/>
          </a:p>
        </p:txBody>
      </p:sp>
      <p:pic>
        <p:nvPicPr>
          <p:cNvPr id="3" name="Picture 2" descr="A screenshot of a computer&#10;&#10;Description automatically generated">
            <a:extLst>
              <a:ext uri="{FF2B5EF4-FFF2-40B4-BE49-F238E27FC236}">
                <a16:creationId xmlns:a16="http://schemas.microsoft.com/office/drawing/2014/main" id="{70EA954B-C2D3-E3B1-4247-B118A68AA5A2}"/>
              </a:ext>
            </a:extLst>
          </p:cNvPr>
          <p:cNvPicPr>
            <a:picLocks noChangeAspect="1"/>
          </p:cNvPicPr>
          <p:nvPr/>
        </p:nvPicPr>
        <p:blipFill>
          <a:blip r:embed="rId2"/>
          <a:stretch>
            <a:fillRect/>
          </a:stretch>
        </p:blipFill>
        <p:spPr>
          <a:xfrm>
            <a:off x="5120640" y="1231880"/>
            <a:ext cx="6656832" cy="4293655"/>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3648"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29</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43792"/>
            <a:ext cx="7235071" cy="465512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through both APIs and web-scraping techniques</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through SQL &amp;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geospatial analytics using Folium</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for predictive classification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insights &amp; screenshots</a:t>
            </a:r>
          </a:p>
          <a:p>
            <a:pPr lvl="1">
              <a:lnSpc>
                <a:spcPct val="100000"/>
              </a:lnSpc>
              <a:spcBef>
                <a:spcPts val="1400"/>
              </a:spcBef>
            </a:pPr>
            <a:r>
              <a:rPr lang="en-US" sz="1800" dirty="0">
                <a:solidFill>
                  <a:schemeClr val="accent3">
                    <a:lumMod val="25000"/>
                  </a:schemeClr>
                </a:solidFill>
                <a:latin typeface="Abadi" panose="020B0604020104020204" pitchFamily="34" charset="0"/>
              </a:rPr>
              <a:t>Geospatial analysis insights &amp; screenshots </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classification results &amp; conclusions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841247" y="978619"/>
            <a:ext cx="3410712"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400" kern="1200">
                <a:solidFill>
                  <a:schemeClr val="tx1"/>
                </a:solidFill>
                <a:latin typeface="+mj-lt"/>
                <a:ea typeface="+mj-ea"/>
                <a:cs typeface="+mj-cs"/>
              </a:rPr>
              <a:t>Total Number of Successful and Failure Mission Outcomes</a:t>
            </a:r>
          </a:p>
        </p:txBody>
      </p:sp>
      <p:sp>
        <p:nvSpPr>
          <p:cNvPr id="15" name="Rectangle 14">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41248" y="2252870"/>
            <a:ext cx="3412219" cy="3560251"/>
          </a:xfrm>
          <a:prstGeom prst="rect">
            <a:avLst/>
          </a:prstGeom>
        </p:spPr>
        <p:txBody>
          <a:bodyPr vert="horz" lIns="91440" tIns="45720" rIns="91440" bIns="45720" rtlCol="0">
            <a:normAutofit/>
          </a:bodyPr>
          <a:lstStyle/>
          <a:p>
            <a:pPr>
              <a:spcBef>
                <a:spcPts val="1400"/>
              </a:spcBef>
            </a:pPr>
            <a:r>
              <a:rPr lang="en-US" sz="1700" dirty="0"/>
              <a:t>Calculated the total number of successful and failure mission outcomes</a:t>
            </a:r>
          </a:p>
        </p:txBody>
      </p:sp>
      <p:pic>
        <p:nvPicPr>
          <p:cNvPr id="6" name="Picture 5" descr="A screenshot of a computer&#10;&#10;Description automatically generated">
            <a:extLst>
              <a:ext uri="{FF2B5EF4-FFF2-40B4-BE49-F238E27FC236}">
                <a16:creationId xmlns:a16="http://schemas.microsoft.com/office/drawing/2014/main" id="{FA3CA7ED-B9EA-4967-7912-DB3DCDA23BAA}"/>
              </a:ext>
            </a:extLst>
          </p:cNvPr>
          <p:cNvPicPr>
            <a:picLocks noChangeAspect="1"/>
          </p:cNvPicPr>
          <p:nvPr/>
        </p:nvPicPr>
        <p:blipFill>
          <a:blip r:embed="rId2"/>
          <a:stretch>
            <a:fillRect/>
          </a:stretch>
        </p:blipFill>
        <p:spPr>
          <a:xfrm>
            <a:off x="5120640" y="1722821"/>
            <a:ext cx="6656832" cy="331177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3648"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30</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41247" y="978619"/>
            <a:ext cx="3410712"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Boosters Carried Maximum Payload</a:t>
            </a:r>
          </a:p>
        </p:txBody>
      </p:sp>
      <p:sp>
        <p:nvSpPr>
          <p:cNvPr id="15" name="Rectangle 14">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41248" y="2252870"/>
            <a:ext cx="3412219" cy="3560251"/>
          </a:xfrm>
          <a:prstGeom prst="rect">
            <a:avLst/>
          </a:prstGeom>
        </p:spPr>
        <p:txBody>
          <a:bodyPr vert="horz" lIns="91440" tIns="45720" rIns="91440" bIns="45720" rtlCol="0">
            <a:normAutofit/>
          </a:bodyPr>
          <a:lstStyle/>
          <a:p>
            <a:pPr>
              <a:spcBef>
                <a:spcPts val="1400"/>
              </a:spcBef>
            </a:pPr>
            <a:r>
              <a:rPr lang="en-US" sz="1700" dirty="0"/>
              <a:t>Listed the names of the booster which have carried the maximum payload mass</a:t>
            </a:r>
          </a:p>
        </p:txBody>
      </p:sp>
      <p:pic>
        <p:nvPicPr>
          <p:cNvPr id="6" name="Picture 5" descr="A screenshot of a computer&#10;&#10;Description automatically generated">
            <a:extLst>
              <a:ext uri="{FF2B5EF4-FFF2-40B4-BE49-F238E27FC236}">
                <a16:creationId xmlns:a16="http://schemas.microsoft.com/office/drawing/2014/main" id="{D51DEF8A-B9F6-FFF9-9AE5-D24C1DBB16E2}"/>
              </a:ext>
            </a:extLst>
          </p:cNvPr>
          <p:cNvPicPr>
            <a:picLocks noChangeAspect="1"/>
          </p:cNvPicPr>
          <p:nvPr/>
        </p:nvPicPr>
        <p:blipFill>
          <a:blip r:embed="rId2"/>
          <a:stretch>
            <a:fillRect/>
          </a:stretch>
        </p:blipFill>
        <p:spPr>
          <a:xfrm>
            <a:off x="5120640" y="1589685"/>
            <a:ext cx="6656832" cy="357804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3648"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31</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841247" y="978619"/>
            <a:ext cx="3410712"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2015 Launch Records</a:t>
            </a:r>
          </a:p>
        </p:txBody>
      </p:sp>
      <p:sp>
        <p:nvSpPr>
          <p:cNvPr id="15" name="Rectangle 14">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41248" y="2252870"/>
            <a:ext cx="3412219" cy="3560251"/>
          </a:xfrm>
          <a:prstGeom prst="rect">
            <a:avLst/>
          </a:prstGeom>
        </p:spPr>
        <p:txBody>
          <a:bodyPr vert="horz" lIns="91440" tIns="45720" rIns="91440" bIns="45720" rtlCol="0">
            <a:normAutofit/>
          </a:bodyPr>
          <a:lstStyle/>
          <a:p>
            <a:pPr>
              <a:spcBef>
                <a:spcPts val="1400"/>
              </a:spcBef>
            </a:pPr>
            <a:r>
              <a:rPr lang="en-US" sz="1700" dirty="0"/>
              <a:t>Listed the failed landing_outcomes in drone ship, their booster versions, and launch site names for in year 2015</a:t>
            </a:r>
          </a:p>
          <a:p>
            <a:pPr>
              <a:spcBef>
                <a:spcPts val="1400"/>
              </a:spcBef>
            </a:pPr>
            <a:endParaRPr lang="en-US" sz="1700" dirty="0"/>
          </a:p>
        </p:txBody>
      </p:sp>
      <p:pic>
        <p:nvPicPr>
          <p:cNvPr id="6" name="Picture 5" descr="A screenshot of a computer&#10;&#10;Description automatically generated">
            <a:extLst>
              <a:ext uri="{FF2B5EF4-FFF2-40B4-BE49-F238E27FC236}">
                <a16:creationId xmlns:a16="http://schemas.microsoft.com/office/drawing/2014/main" id="{7100EF1E-DD33-2EDE-116D-1DC54468D159}"/>
              </a:ext>
            </a:extLst>
          </p:cNvPr>
          <p:cNvPicPr>
            <a:picLocks noChangeAspect="1"/>
          </p:cNvPicPr>
          <p:nvPr/>
        </p:nvPicPr>
        <p:blipFill>
          <a:blip r:embed="rId2"/>
          <a:stretch>
            <a:fillRect/>
          </a:stretch>
        </p:blipFill>
        <p:spPr>
          <a:xfrm>
            <a:off x="5120640" y="2138873"/>
            <a:ext cx="6656832" cy="247967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3648"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32</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841247" y="978619"/>
            <a:ext cx="3410712"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400" kern="1200">
                <a:solidFill>
                  <a:schemeClr val="tx1"/>
                </a:solidFill>
                <a:latin typeface="+mj-lt"/>
                <a:ea typeface="+mj-ea"/>
                <a:cs typeface="+mj-cs"/>
              </a:rPr>
              <a:t>Rank Landing Outcomes Between 2010-06-04 and 2017-03-20</a:t>
            </a:r>
          </a:p>
        </p:txBody>
      </p:sp>
      <p:sp>
        <p:nvSpPr>
          <p:cNvPr id="15" name="Rectangle 14">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41248" y="2252870"/>
            <a:ext cx="3412219" cy="3560251"/>
          </a:xfrm>
          <a:prstGeom prst="rect">
            <a:avLst/>
          </a:prstGeom>
        </p:spPr>
        <p:txBody>
          <a:bodyPr vert="horz" lIns="91440" tIns="45720" rIns="91440" bIns="45720" rtlCol="0">
            <a:normAutofit/>
          </a:bodyPr>
          <a:lstStyle/>
          <a:p>
            <a:pPr>
              <a:spcBef>
                <a:spcPts val="1400"/>
              </a:spcBef>
            </a:pPr>
            <a:r>
              <a:rPr lang="en-US" sz="1700" dirty="0"/>
              <a:t>Ranked the count of landing outcomes (such as Failure (drone ship) or Success (ground pad)) between the date 2010-06-04 and 2017-03-20, in descending order</a:t>
            </a:r>
          </a:p>
          <a:p>
            <a:pPr>
              <a:spcBef>
                <a:spcPts val="1400"/>
              </a:spcBef>
            </a:pPr>
            <a:endParaRPr lang="en-US" sz="1700" dirty="0"/>
          </a:p>
        </p:txBody>
      </p:sp>
      <p:pic>
        <p:nvPicPr>
          <p:cNvPr id="6" name="Picture 5" descr="A screenshot of a computer&#10;&#10;Description automatically generated">
            <a:extLst>
              <a:ext uri="{FF2B5EF4-FFF2-40B4-BE49-F238E27FC236}">
                <a16:creationId xmlns:a16="http://schemas.microsoft.com/office/drawing/2014/main" id="{91239E15-7BC4-AF7D-AC10-F911790D1F38}"/>
              </a:ext>
            </a:extLst>
          </p:cNvPr>
          <p:cNvPicPr>
            <a:picLocks noChangeAspect="1"/>
          </p:cNvPicPr>
          <p:nvPr/>
        </p:nvPicPr>
        <p:blipFill>
          <a:blip r:embed="rId2"/>
          <a:stretch>
            <a:fillRect/>
          </a:stretch>
        </p:blipFill>
        <p:spPr>
          <a:xfrm>
            <a:off x="5120640" y="2363541"/>
            <a:ext cx="6656832" cy="203033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3648"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841247" y="978619"/>
            <a:ext cx="3410712"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dirty="0">
                <a:solidFill>
                  <a:schemeClr val="tx1"/>
                </a:solidFill>
                <a:latin typeface="+mj-lt"/>
                <a:ea typeface="+mj-ea"/>
                <a:cs typeface="+mj-cs"/>
              </a:rPr>
              <a:t>Launch Site Locations</a:t>
            </a:r>
          </a:p>
        </p:txBody>
      </p:sp>
      <p:sp>
        <p:nvSpPr>
          <p:cNvPr id="15" name="Rectangle 14">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41248" y="2252870"/>
            <a:ext cx="3412219" cy="3560251"/>
          </a:xfrm>
          <a:prstGeom prst="rect">
            <a:avLst/>
          </a:prstGeom>
        </p:spPr>
        <p:txBody>
          <a:bodyPr vert="horz" lIns="91440" tIns="45720" rIns="91440" bIns="45720" rtlCol="0">
            <a:normAutofit/>
          </a:bodyPr>
          <a:lstStyle/>
          <a:p>
            <a:pPr>
              <a:spcBef>
                <a:spcPts val="1400"/>
              </a:spcBef>
            </a:pPr>
            <a:endParaRPr lang="en-US" sz="1700" dirty="0"/>
          </a:p>
          <a:p>
            <a:pPr>
              <a:spcBef>
                <a:spcPts val="1400"/>
              </a:spcBef>
            </a:pPr>
            <a:r>
              <a:rPr lang="en-US" sz="1700" dirty="0"/>
              <a:t>Marked are the map are the locations of launch sites Space X has utilized </a:t>
            </a:r>
          </a:p>
          <a:p>
            <a:pPr>
              <a:spcBef>
                <a:spcPts val="1400"/>
              </a:spcBef>
            </a:pPr>
            <a:r>
              <a:rPr lang="en-US" sz="1700" dirty="0"/>
              <a:t>They are mostly on the southern coast of California, and the Atlantic Coast of Florida</a:t>
            </a:r>
          </a:p>
          <a:p>
            <a:endParaRPr lang="en-US" sz="1700" dirty="0"/>
          </a:p>
        </p:txBody>
      </p:sp>
      <p:pic>
        <p:nvPicPr>
          <p:cNvPr id="6" name="Picture 5" descr="A map of the united states&#10;&#10;Description automatically generated">
            <a:extLst>
              <a:ext uri="{FF2B5EF4-FFF2-40B4-BE49-F238E27FC236}">
                <a16:creationId xmlns:a16="http://schemas.microsoft.com/office/drawing/2014/main" id="{26BAB588-9BE8-75B9-643D-210064CDBE57}"/>
              </a:ext>
            </a:extLst>
          </p:cNvPr>
          <p:cNvPicPr>
            <a:picLocks noChangeAspect="1"/>
          </p:cNvPicPr>
          <p:nvPr/>
        </p:nvPicPr>
        <p:blipFill>
          <a:blip r:embed="rId2"/>
          <a:stretch>
            <a:fillRect/>
          </a:stretch>
        </p:blipFill>
        <p:spPr>
          <a:xfrm>
            <a:off x="5120640" y="1531438"/>
            <a:ext cx="6656832" cy="3694539"/>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3648"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35</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text rectangle">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841247" y="978619"/>
            <a:ext cx="3410712"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dirty="0">
                <a:solidFill>
                  <a:schemeClr val="tx1"/>
                </a:solidFill>
                <a:latin typeface="+mj-lt"/>
                <a:ea typeface="+mj-ea"/>
                <a:cs typeface="+mj-cs"/>
              </a:rPr>
              <a:t>Cluster Displays</a:t>
            </a:r>
          </a:p>
        </p:txBody>
      </p:sp>
      <p:sp>
        <p:nvSpPr>
          <p:cNvPr id="23" name="!!accent">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43910" y="2793304"/>
            <a:ext cx="3410712" cy="1620403"/>
          </a:xfrm>
          <a:prstGeom prst="rect">
            <a:avLst/>
          </a:prstGeom>
        </p:spPr>
        <p:txBody>
          <a:bodyPr vert="horz" lIns="91440" tIns="45720" rIns="91440" bIns="45720" rtlCol="0">
            <a:normAutofit/>
          </a:bodyPr>
          <a:lstStyle/>
          <a:p>
            <a:pPr marL="0" indent="0">
              <a:spcBef>
                <a:spcPts val="1400"/>
              </a:spcBef>
              <a:buNone/>
            </a:pPr>
            <a:r>
              <a:rPr lang="en-US" sz="1700" dirty="0"/>
              <a:t>At each launch location, by clicking the user can see a display of all launches that occurred there and if they were successful or not (based on color) </a:t>
            </a:r>
          </a:p>
          <a:p>
            <a:pPr>
              <a:spcBef>
                <a:spcPts val="1400"/>
              </a:spcBef>
            </a:pPr>
            <a:endParaRPr lang="en-US" sz="1700" dirty="0"/>
          </a:p>
          <a:p>
            <a:pPr>
              <a:spcBef>
                <a:spcPts val="1400"/>
              </a:spcBef>
            </a:pPr>
            <a:endParaRPr lang="en-US" sz="1700" dirty="0"/>
          </a:p>
        </p:txBody>
      </p:sp>
      <p:pic>
        <p:nvPicPr>
          <p:cNvPr id="4" name="Picture 3" descr="A map with a point and a point on it&#10;&#10;Description automatically generated with medium confidence">
            <a:extLst>
              <a:ext uri="{FF2B5EF4-FFF2-40B4-BE49-F238E27FC236}">
                <a16:creationId xmlns:a16="http://schemas.microsoft.com/office/drawing/2014/main" id="{7B18C622-E87C-6A23-A2AE-1FC31E702064}"/>
              </a:ext>
            </a:extLst>
          </p:cNvPr>
          <p:cNvPicPr>
            <a:picLocks noChangeAspect="1"/>
          </p:cNvPicPr>
          <p:nvPr/>
        </p:nvPicPr>
        <p:blipFill rotWithShape="1">
          <a:blip r:embed="rId2"/>
          <a:srcRect l="2504" r="37225"/>
          <a:stretch/>
        </p:blipFill>
        <p:spPr>
          <a:xfrm>
            <a:off x="5124450" y="634382"/>
            <a:ext cx="6657213" cy="5495162"/>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3648"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50000"/>
                    <a:lumOff val="50000"/>
                  </a:schemeClr>
                </a:solidFill>
                <a:latin typeface="Calibri" panose="020F0502020204030204"/>
              </a:rPr>
              <a:pPr>
                <a:spcAft>
                  <a:spcPts val="600"/>
                </a:spcAft>
                <a:defRPr/>
              </a:pPr>
              <a:t>36</a:t>
            </a:fld>
            <a:endParaRPr lang="en-US" sz="1200">
              <a:solidFill>
                <a:schemeClr val="tx1">
                  <a:lumMod val="50000"/>
                  <a:lumOff val="50000"/>
                </a:schemeClr>
              </a:solidFill>
              <a:latin typeface="Calibri" panose="020F0502020204030204"/>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text rectangle">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841247" y="978619"/>
            <a:ext cx="3410712"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dirty="0">
                <a:solidFill>
                  <a:schemeClr val="tx1"/>
                </a:solidFill>
                <a:latin typeface="+mj-lt"/>
                <a:ea typeface="+mj-ea"/>
                <a:cs typeface="+mj-cs"/>
              </a:rPr>
              <a:t>Showing Proximity to Nearby Infrastructure</a:t>
            </a:r>
          </a:p>
        </p:txBody>
      </p:sp>
      <p:sp>
        <p:nvSpPr>
          <p:cNvPr id="17" name="!!accent">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41247" y="2359152"/>
            <a:ext cx="3410712" cy="3425043"/>
          </a:xfrm>
          <a:prstGeom prst="rect">
            <a:avLst/>
          </a:prstGeom>
        </p:spPr>
        <p:txBody>
          <a:bodyPr vert="horz" lIns="91440" tIns="45720" rIns="91440" bIns="45720" rtlCol="0">
            <a:normAutofit/>
          </a:bodyPr>
          <a:lstStyle/>
          <a:p>
            <a:pPr>
              <a:spcBef>
                <a:spcPts val="1400"/>
              </a:spcBef>
            </a:pPr>
            <a:r>
              <a:rPr lang="en-US" sz="1400" dirty="0"/>
              <a:t>Throughout making the folium map it was also important to show what infrastructure each location was near to – in this case Orlando and everything important there.</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3648"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50000"/>
                    <a:lumOff val="50000"/>
                  </a:schemeClr>
                </a:solidFill>
                <a:latin typeface="Calibri" panose="020F0502020204030204"/>
              </a:rPr>
              <a:pPr>
                <a:spcAft>
                  <a:spcPts val="600"/>
                </a:spcAft>
                <a:defRPr/>
              </a:pPr>
              <a:t>37</a:t>
            </a:fld>
            <a:endParaRPr lang="en-US" sz="1200">
              <a:solidFill>
                <a:schemeClr val="tx1">
                  <a:lumMod val="50000"/>
                  <a:lumOff val="50000"/>
                </a:schemeClr>
              </a:solidFill>
              <a:latin typeface="Calibri" panose="020F0502020204030204"/>
            </a:endParaRPr>
          </a:p>
        </p:txBody>
      </p:sp>
      <p:pic>
        <p:nvPicPr>
          <p:cNvPr id="7" name="Picture 6" descr="A map of a city&#10;&#10;Description automatically generated">
            <a:extLst>
              <a:ext uri="{FF2B5EF4-FFF2-40B4-BE49-F238E27FC236}">
                <a16:creationId xmlns:a16="http://schemas.microsoft.com/office/drawing/2014/main" id="{4840FBC8-22DE-F781-4C04-4DEF7D0B1CD5}"/>
              </a:ext>
            </a:extLst>
          </p:cNvPr>
          <p:cNvPicPr>
            <a:picLocks noChangeAspect="1"/>
          </p:cNvPicPr>
          <p:nvPr/>
        </p:nvPicPr>
        <p:blipFill>
          <a:blip r:embed="rId2"/>
          <a:stretch>
            <a:fillRect/>
          </a:stretch>
        </p:blipFill>
        <p:spPr>
          <a:xfrm>
            <a:off x="5434005" y="1531831"/>
            <a:ext cx="5880536" cy="341590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371094" y="1161288"/>
            <a:ext cx="3438144"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dirty="0">
                <a:solidFill>
                  <a:schemeClr val="tx1"/>
                </a:solidFill>
                <a:latin typeface="+mj-lt"/>
                <a:ea typeface="+mj-ea"/>
                <a:cs typeface="+mj-cs"/>
              </a:rPr>
              <a:t>Share of total success per launch site</a:t>
            </a:r>
            <a:endParaRPr lang="en-US" sz="2800" kern="1200" dirty="0">
              <a:solidFill>
                <a:schemeClr val="tx1"/>
              </a:solidFill>
              <a:latin typeface="+mj-lt"/>
              <a:ea typeface="+mj-ea"/>
              <a:cs typeface="+mj-cs"/>
            </a:endParaRP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r>
              <a:rPr lang="en-US" sz="1700" dirty="0"/>
              <a:t>A pie chart displaying the share of successful launches each site is responsible for </a:t>
            </a:r>
          </a:p>
          <a:p>
            <a:pPr>
              <a:spcBef>
                <a:spcPts val="1400"/>
              </a:spcBef>
            </a:pPr>
            <a:r>
              <a:rPr lang="en-US" sz="1700" dirty="0"/>
              <a:t>KSC LC 39A being responsible for the most</a:t>
            </a:r>
          </a:p>
          <a:p>
            <a:pPr>
              <a:spcBef>
                <a:spcPts val="1400"/>
              </a:spcBef>
            </a:pPr>
            <a:r>
              <a:rPr lang="en-US" sz="1700" dirty="0"/>
              <a:t>CCAFS SLC 40 being responsible for the least</a:t>
            </a:r>
          </a:p>
          <a:p>
            <a:pPr>
              <a:spcBef>
                <a:spcPts val="1400"/>
              </a:spcBef>
            </a:pPr>
            <a:endParaRPr lang="en-US" sz="1700" dirty="0"/>
          </a:p>
        </p:txBody>
      </p:sp>
      <p:pic>
        <p:nvPicPr>
          <p:cNvPr id="4" name="Picture 3" descr="A pie chart with numbers and a graph&#10;&#10;Description automatically generated">
            <a:extLst>
              <a:ext uri="{FF2B5EF4-FFF2-40B4-BE49-F238E27FC236}">
                <a16:creationId xmlns:a16="http://schemas.microsoft.com/office/drawing/2014/main" id="{1B817823-4A80-2A23-74E1-F88A1E233756}"/>
              </a:ext>
            </a:extLst>
          </p:cNvPr>
          <p:cNvPicPr>
            <a:picLocks noChangeAspect="1"/>
          </p:cNvPicPr>
          <p:nvPr/>
        </p:nvPicPr>
        <p:blipFill>
          <a:blip r:embed="rId2"/>
          <a:stretch>
            <a:fillRect/>
          </a:stretch>
        </p:blipFill>
        <p:spPr>
          <a:xfrm>
            <a:off x="4901184" y="1679570"/>
            <a:ext cx="6922008" cy="3599443"/>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39</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710047"/>
            <a:ext cx="9669720" cy="471716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While competing companies advertise Falcon 9 rocket launches at a price point upwards of $160 million, Space X offers a far cheaper option costing only 62 million. They are able to do this as the first stage of their builds are reusable from launch to launch, cutting down operation costs dramatically. However, this reusability relies on extra factors, and is not a guarantee. As a result, if the return and thus the reusability of the first stage can be predicted accurately, Space X may alter factors in their prep to guarantee more future success, and other companies may also use these techniques to aid them in bidding wars over rocket launches. </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What are the most important variables when determining the success or failure of an individual rocket launch?</a:t>
            </a:r>
          </a:p>
          <a:p>
            <a:pPr lvl="1">
              <a:spcBef>
                <a:spcPts val="1400"/>
              </a:spcBef>
            </a:pPr>
            <a:r>
              <a:rPr lang="en-US" sz="1800" dirty="0">
                <a:solidFill>
                  <a:schemeClr val="accent3">
                    <a:lumMod val="25000"/>
                  </a:schemeClr>
                </a:solidFill>
                <a:latin typeface="Abadi" panose="020B0604020104020204" pitchFamily="34" charset="0"/>
              </a:rPr>
              <a:t>Are there geospatial conditions that may affect the success or failure of a rocket launch?</a:t>
            </a:r>
          </a:p>
          <a:p>
            <a:pPr lvl="1">
              <a:spcBef>
                <a:spcPts val="1400"/>
              </a:spcBef>
            </a:pPr>
            <a:r>
              <a:rPr lang="en-US" sz="1800" dirty="0">
                <a:solidFill>
                  <a:schemeClr val="accent3">
                    <a:lumMod val="25000"/>
                  </a:schemeClr>
                </a:solidFill>
                <a:latin typeface="Abadi" panose="020B0604020104020204" pitchFamily="34" charset="0"/>
              </a:rPr>
              <a:t>What is the best and most practical machine learning technique to make these predictions?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371094" y="1161288"/>
            <a:ext cx="3438144"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600" kern="1200">
                <a:solidFill>
                  <a:schemeClr val="tx1"/>
                </a:solidFill>
                <a:latin typeface="+mj-lt"/>
                <a:ea typeface="+mj-ea"/>
                <a:cs typeface="+mj-cs"/>
              </a:rPr>
              <a:t>Piechart for the launch site with highest launch success ratio</a:t>
            </a: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r>
              <a:rPr lang="en-US" sz="1700" dirty="0"/>
              <a:t>The site responsible for the highest number of successful launches, was successful 76.9% of the time, which is also the largest percentage of favored outcomes among all sites </a:t>
            </a:r>
          </a:p>
          <a:p>
            <a:endParaRPr lang="en-US" sz="1700" dirty="0"/>
          </a:p>
        </p:txBody>
      </p:sp>
      <p:pic>
        <p:nvPicPr>
          <p:cNvPr id="4" name="Picture 3" descr="A pie chart with a red and blue circle&#10;&#10;Description automatically generated">
            <a:extLst>
              <a:ext uri="{FF2B5EF4-FFF2-40B4-BE49-F238E27FC236}">
                <a16:creationId xmlns:a16="http://schemas.microsoft.com/office/drawing/2014/main" id="{5B7D50BE-6A91-8D9D-B156-4541BCA1D1CE}"/>
              </a:ext>
            </a:extLst>
          </p:cNvPr>
          <p:cNvPicPr>
            <a:picLocks noChangeAspect="1"/>
          </p:cNvPicPr>
          <p:nvPr/>
        </p:nvPicPr>
        <p:blipFill>
          <a:blip r:embed="rId2"/>
          <a:stretch>
            <a:fillRect/>
          </a:stretch>
        </p:blipFill>
        <p:spPr>
          <a:xfrm>
            <a:off x="4901184" y="1688222"/>
            <a:ext cx="6922008" cy="3582139"/>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40</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Freeform: Shape 18">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Freeform: Shape 20">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371094" y="1161288"/>
            <a:ext cx="3438144" cy="123901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600" kern="1200" dirty="0">
                <a:solidFill>
                  <a:schemeClr val="tx1"/>
                </a:solidFill>
                <a:latin typeface="+mj-lt"/>
                <a:ea typeface="+mj-ea"/>
                <a:cs typeface="+mj-cs"/>
              </a:rPr>
              <a:t>Payload vs. Launch Outcome scatter plot for all sites – 5k-10k payload range</a:t>
            </a:r>
          </a:p>
        </p:txBody>
      </p:sp>
      <p:sp>
        <p:nvSpPr>
          <p:cNvPr id="23" name="Rectangle 22">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endParaRPr lang="en-US" sz="1700" dirty="0"/>
          </a:p>
          <a:p>
            <a:pPr>
              <a:spcBef>
                <a:spcPts val="1400"/>
              </a:spcBef>
            </a:pPr>
            <a:r>
              <a:rPr lang="en-US" sz="1700" dirty="0"/>
              <a:t>Only the B4 booster was used after a payload size of 7k</a:t>
            </a:r>
          </a:p>
          <a:p>
            <a:pPr>
              <a:spcBef>
                <a:spcPts val="1400"/>
              </a:spcBef>
            </a:pPr>
            <a:r>
              <a:rPr lang="en-US" sz="1700" dirty="0"/>
              <a:t>FT has the slightly larger failure rate, although it is also used more frequently </a:t>
            </a:r>
          </a:p>
        </p:txBody>
      </p:sp>
      <p:pic>
        <p:nvPicPr>
          <p:cNvPr id="4" name="Picture 3" descr="A graph with numbers and red and blue dots&#10;&#10;Description automatically generated">
            <a:extLst>
              <a:ext uri="{FF2B5EF4-FFF2-40B4-BE49-F238E27FC236}">
                <a16:creationId xmlns:a16="http://schemas.microsoft.com/office/drawing/2014/main" id="{E1EE3FD3-213F-E5CE-099D-A72BEBF5F3A8}"/>
              </a:ext>
            </a:extLst>
          </p:cNvPr>
          <p:cNvPicPr>
            <a:picLocks noChangeAspect="1"/>
          </p:cNvPicPr>
          <p:nvPr/>
        </p:nvPicPr>
        <p:blipFill>
          <a:blip r:embed="rId2"/>
          <a:stretch>
            <a:fillRect/>
          </a:stretch>
        </p:blipFill>
        <p:spPr>
          <a:xfrm>
            <a:off x="4901184" y="1714180"/>
            <a:ext cx="6922008" cy="353022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41</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371094" y="1161288"/>
            <a:ext cx="3438144"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Classification Accuracy</a:t>
            </a:r>
          </a:p>
        </p:txBody>
      </p:sp>
      <p:sp>
        <p:nvSpPr>
          <p:cNvPr id="20" name="Rectangle 19">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r>
              <a:rPr lang="en-US" sz="1700" dirty="0"/>
              <a:t>Although </a:t>
            </a:r>
            <a:r>
              <a:rPr lang="en-US" sz="1700"/>
              <a:t>all models’ </a:t>
            </a:r>
            <a:r>
              <a:rPr lang="en-US" sz="1700" dirty="0"/>
              <a:t>best parameter settings display respectable accuracy scores, decision tree clearly takes the cake with an accuracy of .875</a:t>
            </a:r>
          </a:p>
        </p:txBody>
      </p:sp>
      <p:pic>
        <p:nvPicPr>
          <p:cNvPr id="3" name="Picture 2" descr="A bar chart of different colors&#10;&#10;Description automatically generated">
            <a:extLst>
              <a:ext uri="{FF2B5EF4-FFF2-40B4-BE49-F238E27FC236}">
                <a16:creationId xmlns:a16="http://schemas.microsoft.com/office/drawing/2014/main" id="{27E7A2C3-CE05-1601-8B89-6DC3E06124C3}"/>
              </a:ext>
            </a:extLst>
          </p:cNvPr>
          <p:cNvPicPr>
            <a:picLocks noChangeAspect="1"/>
          </p:cNvPicPr>
          <p:nvPr/>
        </p:nvPicPr>
        <p:blipFill>
          <a:blip r:embed="rId2"/>
          <a:stretch>
            <a:fillRect/>
          </a:stretch>
        </p:blipFill>
        <p:spPr>
          <a:xfrm>
            <a:off x="4901184" y="1039285"/>
            <a:ext cx="6922008" cy="488001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696292"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decision matrix had the highest accuracy while predicting a land 15/18 times. The three times it predicted incorrectly occurred when it predicted a land and that did not occur. Although it predicted a failed landing only three times, it was correct in each prediction.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diagram of a confused matrix&#10;&#10;Description automatically generated with medium confidence">
            <a:extLst>
              <a:ext uri="{FF2B5EF4-FFF2-40B4-BE49-F238E27FC236}">
                <a16:creationId xmlns:a16="http://schemas.microsoft.com/office/drawing/2014/main" id="{2956C3EB-5B3C-26ED-4558-3A1B3131449A}"/>
              </a:ext>
            </a:extLst>
          </p:cNvPr>
          <p:cNvPicPr>
            <a:picLocks noChangeAspect="1"/>
          </p:cNvPicPr>
          <p:nvPr/>
        </p:nvPicPr>
        <p:blipFill>
          <a:blip r:embed="rId3"/>
          <a:stretch>
            <a:fillRect/>
          </a:stretch>
        </p:blipFill>
        <p:spPr>
          <a:xfrm>
            <a:off x="5711717" y="1357252"/>
            <a:ext cx="5573894" cy="451173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228099" cy="4351338"/>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first major conclusion to be drawn is that practice is perfect and time is the most important factor in a launch. It was repeatedly seen that at each launch site, the more time that had passed the more likely the flight would be succeed. </a:t>
            </a:r>
          </a:p>
          <a:p>
            <a:pPr>
              <a:lnSpc>
                <a:spcPct val="100000"/>
              </a:lnSpc>
              <a:spcBef>
                <a:spcPts val="1400"/>
              </a:spcBef>
            </a:pPr>
            <a:r>
              <a:rPr lang="en-US" sz="2200" dirty="0">
                <a:solidFill>
                  <a:schemeClr val="accent3">
                    <a:lumMod val="25000"/>
                  </a:schemeClr>
                </a:solidFill>
                <a:latin typeface="Abadi" panose="020B0604020104020204" pitchFamily="34" charset="0"/>
              </a:rPr>
              <a:t>The second conclusion would be that some orbits might just be not worth the attempt (financially at least), as five orbits had a success rate of 100%, and the others were all below 50%. </a:t>
            </a:r>
          </a:p>
          <a:p>
            <a:pPr>
              <a:lnSpc>
                <a:spcPct val="100000"/>
              </a:lnSpc>
              <a:spcBef>
                <a:spcPts val="1400"/>
              </a:spcBef>
            </a:pPr>
            <a:r>
              <a:rPr lang="en-US" sz="2200" dirty="0">
                <a:solidFill>
                  <a:schemeClr val="accent3">
                    <a:lumMod val="25000"/>
                  </a:schemeClr>
                </a:solidFill>
                <a:latin typeface="Abadi" panose="020B0604020104020204" pitchFamily="34" charset="0"/>
              </a:rPr>
              <a:t>It was also clear that the higher the payload, the far more difficult it would be to complete a successful launch.</a:t>
            </a:r>
          </a:p>
          <a:p>
            <a:pPr>
              <a:lnSpc>
                <a:spcPct val="100000"/>
              </a:lnSpc>
              <a:spcBef>
                <a:spcPts val="1400"/>
              </a:spcBef>
            </a:pPr>
            <a:r>
              <a:rPr lang="en-US" sz="2200" dirty="0">
                <a:solidFill>
                  <a:schemeClr val="accent3">
                    <a:lumMod val="25000"/>
                  </a:schemeClr>
                </a:solidFill>
                <a:latin typeface="Abadi" panose="020B0604020104020204" pitchFamily="34" charset="0"/>
              </a:rPr>
              <a:t>Finally, while moving forward it seems to reason to prepare decision tree models for future use. Their accuracy is dependable, and although they are slower to run than other models, in the instance of bidding for +100M dollar projects, the time does not seem to be a major factor.</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During the project, custom functions provided by the IBM / COURSERA team were used to help its completion: </a:t>
            </a:r>
            <a:r>
              <a:rPr lang="en-US" sz="2200" dirty="0">
                <a:solidFill>
                  <a:schemeClr val="accent3">
                    <a:lumMod val="25000"/>
                  </a:schemeClr>
                </a:solidFill>
                <a:latin typeface="Abadi" panose="020B0604020104020204" pitchFamily="34" charset="0"/>
                <a:hlinkClick r:id="rId4"/>
              </a:rPr>
              <a:t>https://www.coursera.org/learn/applied-data-science-capstone/home/info</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4846403"/>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The data was collected first using the Space X API, and then additional information was gathered through traditional web scraping techniques via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 hot encoding: categorical landing outcome variable was transformed into 1,0 values to prepare for future machine learning and analytics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 how to</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lvl="1">
              <a:lnSpc>
                <a:spcPct val="100000"/>
              </a:lnSpc>
              <a:spcBef>
                <a:spcPts val="1400"/>
              </a:spcBef>
            </a:pPr>
            <a:r>
              <a:rPr lang="en-US" sz="1800" dirty="0">
                <a:solidFill>
                  <a:schemeClr val="accent3">
                    <a:lumMod val="25000"/>
                  </a:schemeClr>
                </a:solidFill>
                <a:latin typeface="Abadi" panose="020B0604020104020204" pitchFamily="34" charset="0"/>
              </a:rPr>
              <a:t>The process of collecting information for this project involved the use of both Space X’s REST API as well as traditional web scraping techniques that utilized relevant Wikipedia pages. Without the use of both sources, the data used would have been insufficient for the tasks at hand.</a:t>
            </a:r>
          </a:p>
          <a:p>
            <a:pPr lvl="1">
              <a:lnSpc>
                <a:spcPct val="100000"/>
              </a:lnSpc>
              <a:spcBef>
                <a:spcPts val="1400"/>
              </a:spcBef>
            </a:pPr>
            <a:r>
              <a:rPr lang="en-US" sz="1800" dirty="0">
                <a:solidFill>
                  <a:schemeClr val="accent3">
                    <a:lumMod val="25000"/>
                  </a:schemeClr>
                </a:solidFill>
                <a:latin typeface="Abadi" panose="020B0604020104020204" pitchFamily="34" charset="0"/>
              </a:rPr>
              <a:t>The resulting tables were able to be combined using the reference key of flight number</a:t>
            </a:r>
          </a:p>
          <a:p>
            <a:pPr lvl="2">
              <a:lnSpc>
                <a:spcPct val="100000"/>
              </a:lnSpc>
              <a:spcBef>
                <a:spcPts val="1400"/>
              </a:spcBef>
            </a:pPr>
            <a:r>
              <a:rPr lang="en-US" sz="1800" dirty="0">
                <a:solidFill>
                  <a:schemeClr val="accent3">
                    <a:lumMod val="25000"/>
                  </a:schemeClr>
                </a:solidFill>
                <a:latin typeface="Abadi" panose="020B0604020104020204" pitchFamily="34" charset="0"/>
              </a:rPr>
              <a:t>Information Collected via API: flight number, date, booster version, payload mass, latitude and longitude of the launch site, the launch site name, serial numbers, the reuse count for the first stage of the launch, the number of flights, gridfins, legs, landing pad, block status, and the outcome of each individual launch. </a:t>
            </a:r>
          </a:p>
          <a:p>
            <a:pPr lvl="2">
              <a:lnSpc>
                <a:spcPct val="100000"/>
              </a:lnSpc>
              <a:spcBef>
                <a:spcPts val="1400"/>
              </a:spcBef>
            </a:pPr>
            <a:r>
              <a:rPr lang="en-US" sz="1800" dirty="0">
                <a:solidFill>
                  <a:schemeClr val="accent3">
                    <a:lumMod val="25000"/>
                  </a:schemeClr>
                </a:solidFill>
                <a:latin typeface="Abadi" panose="020B0604020104020204" pitchFamily="34" charset="0"/>
              </a:rPr>
              <a:t>Information collected via web scraping: flight number, date / time, payload, payload mass, orbit, customer, version booster, booster landing, and launch outcome. </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2">
              <a:lnSpc>
                <a:spcPct val="100000"/>
              </a:lnSpc>
              <a:spcBef>
                <a:spcPts val="1400"/>
              </a:spcBef>
            </a:pPr>
            <a:endParaRPr lang="en-US" sz="14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714772" y="813174"/>
            <a:ext cx="2955307" cy="463137"/>
          </a:xfrm>
          <a:prstGeom prst="rect">
            <a:avLst/>
          </a:prstGeom>
        </p:spPr>
        <p:txBody>
          <a:bodyPr vert="horz" lIns="91440" tIns="45720" rIns="91440" bIns="45720" rtlCol="0" anchor="t">
            <a:normAutofit lnSpcReduction="10000"/>
          </a:bodyPr>
          <a:lstStyle/>
          <a:p>
            <a:pPr marL="0" indent="0">
              <a:buNone/>
            </a:pPr>
            <a:r>
              <a:rPr lang="en-US" dirty="0">
                <a:hlinkClick r:id="rId3"/>
              </a:rPr>
              <a:t>Link to Notebook</a:t>
            </a:r>
            <a:r>
              <a:rPr lang="en-US" dirty="0"/>
              <a:t> </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57001B38-8316-7534-77D4-4B7A7150A634}"/>
              </a:ext>
            </a:extLst>
          </p:cNvPr>
          <p:cNvGraphicFramePr/>
          <p:nvPr>
            <p:extLst>
              <p:ext uri="{D42A27DB-BD31-4B8C-83A1-F6EECF244321}">
                <p14:modId xmlns:p14="http://schemas.microsoft.com/office/powerpoint/2010/main" val="1527465781"/>
              </p:ext>
            </p:extLst>
          </p:nvPr>
        </p:nvGraphicFramePr>
        <p:xfrm>
          <a:off x="838200" y="988411"/>
          <a:ext cx="10379222"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120253" y="788537"/>
            <a:ext cx="3932238" cy="549050"/>
          </a:xfrm>
          <a:prstGeom prst="rect">
            <a:avLst/>
          </a:prstGeom>
        </p:spPr>
        <p:txBody>
          <a:bodyPr lIns="91440" tIns="45720" rIns="91440" bIns="45720" anchor="t">
            <a:noAutofit/>
          </a:bodyPr>
          <a:lstStyle/>
          <a:p>
            <a:pPr marL="457200" lvl="1" indent="0">
              <a:lnSpc>
                <a:spcPct val="100000"/>
              </a:lnSpc>
              <a:spcBef>
                <a:spcPts val="1400"/>
              </a:spcBef>
              <a:buNone/>
            </a:pPr>
            <a:r>
              <a:rPr lang="en-US" sz="2800" dirty="0">
                <a:solidFill>
                  <a:schemeClr val="accent3">
                    <a:lumMod val="25000"/>
                  </a:schemeClr>
                </a:solidFill>
                <a:latin typeface="Abadi" panose="020B0604020104020204" pitchFamily="34" charset="0"/>
                <a:hlinkClick r:id="rId3"/>
              </a:rPr>
              <a:t>Link to Notebook</a:t>
            </a:r>
            <a:endParaRPr lang="en-US" sz="2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03C72B9C-7853-9CF1-3872-4D211E7D4F9C}"/>
              </a:ext>
            </a:extLst>
          </p:cNvPr>
          <p:cNvGraphicFramePr/>
          <p:nvPr>
            <p:extLst>
              <p:ext uri="{D42A27DB-BD31-4B8C-83A1-F6EECF244321}">
                <p14:modId xmlns:p14="http://schemas.microsoft.com/office/powerpoint/2010/main" val="637927075"/>
              </p:ext>
            </p:extLst>
          </p:nvPr>
        </p:nvGraphicFramePr>
        <p:xfrm>
          <a:off x="1033152" y="1543792"/>
          <a:ext cx="10184269" cy="48632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764</TotalTime>
  <Words>2424</Words>
  <Application>Microsoft Macintosh PowerPoint</Application>
  <PresentationFormat>Widescreen</PresentationFormat>
  <Paragraphs>253</Paragraphs>
  <Slides>47</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var(--jp-code-font-family)</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William J Murray IV</cp:lastModifiedBy>
  <cp:revision>203</cp:revision>
  <dcterms:created xsi:type="dcterms:W3CDTF">2021-04-29T18:58:34Z</dcterms:created>
  <dcterms:modified xsi:type="dcterms:W3CDTF">2023-10-08T04:14:26Z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